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2" r:id="rId2"/>
    <p:sldId id="281" r:id="rId3"/>
    <p:sldId id="305" r:id="rId4"/>
    <p:sldId id="287" r:id="rId5"/>
    <p:sldId id="289" r:id="rId6"/>
    <p:sldId id="304" r:id="rId7"/>
    <p:sldId id="307" r:id="rId8"/>
    <p:sldId id="306" r:id="rId9"/>
    <p:sldId id="312" r:id="rId10"/>
    <p:sldId id="298" r:id="rId11"/>
    <p:sldId id="308" r:id="rId12"/>
    <p:sldId id="309" r:id="rId13"/>
    <p:sldId id="311" r:id="rId14"/>
    <p:sldId id="310" r:id="rId15"/>
    <p:sldId id="302" r:id="rId16"/>
    <p:sldId id="294" r:id="rId17"/>
    <p:sldId id="272" r:id="rId18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16" autoAdjust="0"/>
    <p:restoredTop sz="94660"/>
  </p:normalViewPr>
  <p:slideViewPr>
    <p:cSldViewPr>
      <p:cViewPr>
        <p:scale>
          <a:sx n="70" d="100"/>
          <a:sy n="70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99E2C1D2-448C-4DBC-8E37-6B48A563DBBC}" type="datetimeFigureOut">
              <a:rPr lang="en-US"/>
              <a:pPr>
                <a:defRPr/>
              </a:pPr>
              <a:t>4/4/2023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A2538F6-165B-44C6-94E1-AB1A195F12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565A1-7511-467C-9C96-5D309F61185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6F23D-C7E4-4EFF-B3D2-7FB1CC95F86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50968-DE2F-4EEA-B8F0-70017001048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90835-23E0-40A1-A353-AA5EEF3B55D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C7CD9-5E68-4C2F-ABDA-CF9400B8B27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8FBDA-A609-4C3C-BDCD-01EC1957096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EA700-3F10-45E2-95C5-131643D8D54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32DC8-3517-4CFC-A40B-3CFAEAF0E31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881EB-CC80-460C-97E7-6C1D8541578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061EC-DCE8-4289-9757-A26556A97D4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0B04C-6836-495C-93AD-6B988469B85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96464F77-B661-48DB-B5BC-2820E618F78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0675" y="125189"/>
            <a:ext cx="8894763" cy="1071563"/>
          </a:xfrm>
        </p:spPr>
        <p:txBody>
          <a:bodyPr/>
          <a:lstStyle/>
          <a:p>
            <a:pPr eaLnBrk="1" hangingPunct="1"/>
            <a:r>
              <a:rPr lang="lv-LV" b="1" dirty="0" smtClean="0"/>
              <a:t>Mt.26:26-28 Svētais Vakarēdiens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6</a:t>
            </a:r>
            <a:r>
              <a:rPr lang="lv-LV" sz="2000" dirty="0" smtClean="0"/>
              <a:t>.apr.2023.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943893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0F1CDF-24E7-44C0-A535-7761C2C81784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2057" name="Picture 9" descr="http://pastorkylehuber.com/wp-content/uploads/2015/10/Communion-Cross-with-Jes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1" y="1384088"/>
            <a:ext cx="8756937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41D67D6-1ECE-4EB0-9AB9-AB3D242D97F5}" type="slidenum">
              <a:rPr lang="lv-LV" sz="1400"/>
              <a:pPr algn="r"/>
              <a:t>10</a:t>
            </a:fld>
            <a:endParaRPr lang="lv-LV" sz="1400"/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0" y="0"/>
            <a:ext cx="91440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lv-LV" sz="4400" b="1" dirty="0" smtClean="0"/>
              <a:t>Vakarēdiens: Barība dvēselei</a:t>
            </a:r>
            <a:endParaRPr lang="lv-LV" sz="4400" b="1" dirty="0"/>
          </a:p>
        </p:txBody>
      </p:sp>
      <p:pic>
        <p:nvPicPr>
          <p:cNvPr id="4608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340768"/>
            <a:ext cx="2555776" cy="3789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692696"/>
            <a:ext cx="6588224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2800" b="1" dirty="0" smtClean="0"/>
              <a:t>Velns</a:t>
            </a:r>
            <a:r>
              <a:rPr lang="lv-LV" sz="2800" dirty="0" smtClean="0"/>
              <a:t> </a:t>
            </a:r>
            <a:r>
              <a:rPr lang="lv-LV" sz="2800" dirty="0" smtClean="0"/>
              <a:t>mēģina </a:t>
            </a:r>
            <a:r>
              <a:rPr lang="lv-LV" sz="2800" b="1" dirty="0" smtClean="0"/>
              <a:t>piezagties</a:t>
            </a:r>
            <a:r>
              <a:rPr lang="lv-LV" sz="2800" dirty="0" smtClean="0"/>
              <a:t> no visām </a:t>
            </a:r>
            <a:r>
              <a:rPr lang="lv-LV" sz="2800" b="1" dirty="0" smtClean="0"/>
              <a:t>pusēm</a:t>
            </a:r>
            <a:r>
              <a:rPr lang="lv-LV" sz="2800" dirty="0" smtClean="0"/>
              <a:t>, izmēģinādams </a:t>
            </a:r>
            <a:r>
              <a:rPr lang="lv-LV" sz="2800" b="1" dirty="0" smtClean="0"/>
              <a:t>visādas viltības </a:t>
            </a:r>
            <a:r>
              <a:rPr lang="lv-LV" sz="2800" dirty="0" smtClean="0"/>
              <a:t>un </a:t>
            </a:r>
            <a:r>
              <a:rPr lang="lv-LV" sz="2800" b="1" dirty="0" smtClean="0"/>
              <a:t>neapstājas</a:t>
            </a:r>
            <a:r>
              <a:rPr lang="lv-LV" sz="2800" dirty="0" smtClean="0"/>
              <a:t>, līdz </a:t>
            </a:r>
            <a:r>
              <a:rPr lang="lv-LV" sz="2800" b="1" dirty="0" smtClean="0"/>
              <a:t>atstājam ticību </a:t>
            </a:r>
            <a:r>
              <a:rPr lang="lv-LV" sz="2800" dirty="0" smtClean="0"/>
              <a:t>un </a:t>
            </a:r>
            <a:r>
              <a:rPr lang="lv-LV" sz="2800" b="1" dirty="0" smtClean="0"/>
              <a:t>krītam izmisumā</a:t>
            </a:r>
            <a:r>
              <a:rPr lang="lv-LV" sz="2800" dirty="0" smtClean="0"/>
              <a:t>. </a:t>
            </a:r>
            <a:endParaRPr lang="lv-LV" sz="2800" dirty="0" smtClean="0"/>
          </a:p>
          <a:p>
            <a:pPr>
              <a:buFont typeface="Wingdings" pitchFamily="2" charset="2"/>
              <a:buChar char="§"/>
            </a:pPr>
            <a:endParaRPr lang="lv-LV" sz="1400" dirty="0" smtClean="0"/>
          </a:p>
          <a:p>
            <a:pPr>
              <a:buFont typeface="Wingdings" pitchFamily="2" charset="2"/>
              <a:buChar char="§"/>
            </a:pPr>
            <a:r>
              <a:rPr lang="lv-LV" sz="2800" dirty="0" smtClean="0"/>
              <a:t>Mums </a:t>
            </a:r>
            <a:r>
              <a:rPr lang="lv-LV" sz="2800" b="1" dirty="0" smtClean="0"/>
              <a:t>nav vajadzīgi mūsu darbi </a:t>
            </a:r>
            <a:r>
              <a:rPr lang="lv-LV" sz="2800" dirty="0" smtClean="0"/>
              <a:t>vai </a:t>
            </a:r>
            <a:r>
              <a:rPr lang="lv-LV" sz="2800" b="1" dirty="0" smtClean="0"/>
              <a:t>mūsu gudrība</a:t>
            </a:r>
            <a:r>
              <a:rPr lang="lv-LV" sz="2800" dirty="0" smtClean="0"/>
              <a:t>, lai stātos </a:t>
            </a:r>
            <a:r>
              <a:rPr lang="lv-LV" sz="2800" b="1" dirty="0" smtClean="0"/>
              <a:t>pretī velna viltībām</a:t>
            </a:r>
            <a:r>
              <a:rPr lang="lv-LV" sz="2800" dirty="0" smtClean="0"/>
              <a:t>, ar to būs </a:t>
            </a:r>
            <a:r>
              <a:rPr lang="lv-LV" sz="2800" b="1" dirty="0" smtClean="0"/>
              <a:t>par maz</a:t>
            </a:r>
            <a:r>
              <a:rPr lang="lv-LV" sz="2800" dirty="0" smtClean="0"/>
              <a:t>. Mums ir </a:t>
            </a:r>
            <a:r>
              <a:rPr lang="lv-LV" sz="2800" b="1" dirty="0" smtClean="0"/>
              <a:t>vajadzīga Dieva palīdzība</a:t>
            </a:r>
            <a:r>
              <a:rPr lang="lv-LV" sz="2800" dirty="0" smtClean="0"/>
              <a:t>, lai </a:t>
            </a:r>
            <a:r>
              <a:rPr lang="lv-LV" sz="2800" b="1" dirty="0" smtClean="0"/>
              <a:t>uzvarētu</a:t>
            </a:r>
            <a:r>
              <a:rPr lang="lv-LV" sz="2800" dirty="0" smtClean="0"/>
              <a:t> </a:t>
            </a:r>
            <a:r>
              <a:rPr lang="lv-LV" sz="2800" b="1" dirty="0" smtClean="0"/>
              <a:t>velnu</a:t>
            </a:r>
            <a:r>
              <a:rPr lang="lv-LV" sz="2800" dirty="0" smtClean="0"/>
              <a:t> ar visiem viņa </a:t>
            </a:r>
            <a:r>
              <a:rPr lang="lv-LV" sz="2800" b="1" dirty="0" smtClean="0"/>
              <a:t>dēmona pulkiem</a:t>
            </a:r>
            <a:r>
              <a:rPr lang="lv-LV" sz="2800" dirty="0" smtClean="0"/>
              <a:t>.</a:t>
            </a:r>
          </a:p>
          <a:p>
            <a:pPr>
              <a:buFont typeface="Wingdings" pitchFamily="2" charset="2"/>
              <a:buChar char="§"/>
            </a:pPr>
            <a:endParaRPr lang="lv-LV" sz="1400" dirty="0" smtClean="0"/>
          </a:p>
          <a:p>
            <a:pPr>
              <a:buFont typeface="Wingdings" pitchFamily="2" charset="2"/>
              <a:buChar char="§"/>
            </a:pPr>
            <a:r>
              <a:rPr lang="lv-LV" sz="2800" dirty="0" smtClean="0"/>
              <a:t>Te </a:t>
            </a:r>
            <a:r>
              <a:rPr lang="lv-LV" sz="2800" dirty="0" smtClean="0"/>
              <a:t>mums tiek dots </a:t>
            </a:r>
            <a:r>
              <a:rPr lang="lv-LV" sz="2800" b="1" dirty="0" smtClean="0"/>
              <a:t>mierinājums</a:t>
            </a:r>
            <a:r>
              <a:rPr lang="lv-LV" sz="2800" dirty="0" smtClean="0"/>
              <a:t> un </a:t>
            </a:r>
            <a:r>
              <a:rPr lang="lv-LV" sz="2800" b="1" dirty="0" smtClean="0"/>
              <a:t>stiprinājums</a:t>
            </a:r>
            <a:r>
              <a:rPr lang="lv-LV" sz="2800" dirty="0" smtClean="0"/>
              <a:t>, lai </a:t>
            </a:r>
            <a:r>
              <a:rPr lang="lv-LV" sz="2800" b="1" dirty="0" smtClean="0"/>
              <a:t>sirds</a:t>
            </a:r>
            <a:r>
              <a:rPr lang="lv-LV" sz="2800" dirty="0" smtClean="0"/>
              <a:t>, kad tai kļūst </a:t>
            </a:r>
            <a:r>
              <a:rPr lang="lv-LV" sz="2800" b="1" dirty="0" smtClean="0"/>
              <a:t>pārāk grūti</a:t>
            </a:r>
            <a:r>
              <a:rPr lang="lv-LV" sz="2800" dirty="0" smtClean="0"/>
              <a:t>, </a:t>
            </a:r>
            <a:r>
              <a:rPr lang="lv-LV" sz="2800" b="1" dirty="0" smtClean="0"/>
              <a:t>Vakarēdienā</a:t>
            </a:r>
            <a:r>
              <a:rPr lang="lv-LV" sz="2800" dirty="0" smtClean="0"/>
              <a:t> smeltos </a:t>
            </a:r>
            <a:r>
              <a:rPr lang="lv-LV" sz="2800" b="1" dirty="0" smtClean="0"/>
              <a:t>spēku</a:t>
            </a:r>
            <a:r>
              <a:rPr lang="lv-LV" sz="2800" dirty="0" smtClean="0"/>
              <a:t> un </a:t>
            </a:r>
            <a:r>
              <a:rPr lang="lv-LV" sz="2800" b="1" dirty="0" smtClean="0"/>
              <a:t>atspirdzinājumu</a:t>
            </a:r>
            <a:r>
              <a:rPr lang="lv-LV" sz="2800" dirty="0" smtClean="0"/>
              <a:t>.</a:t>
            </a:r>
            <a:endParaRPr lang="lv-LV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The Last Supper: The Greatest Masterpiece of the Renaissance"/>
          <p:cNvPicPr>
            <a:picLocks noChangeAspect="1" noChangeArrowheads="1"/>
          </p:cNvPicPr>
          <p:nvPr/>
        </p:nvPicPr>
        <p:blipFill>
          <a:blip r:embed="rId2" cstate="print"/>
          <a:srcRect t="21154"/>
          <a:stretch>
            <a:fillRect/>
          </a:stretch>
        </p:blipFill>
        <p:spPr bwMode="auto">
          <a:xfrm>
            <a:off x="251520" y="3501008"/>
            <a:ext cx="8572500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3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41D67D6-1ECE-4EB0-9AB9-AB3D242D97F5}" type="slidenum">
              <a:rPr lang="lv-LV" sz="1400"/>
              <a:pPr algn="r"/>
              <a:t>11</a:t>
            </a:fld>
            <a:endParaRPr lang="lv-LV" sz="1400"/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0" y="0"/>
            <a:ext cx="91440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lv-LV" sz="4400" b="1" dirty="0" smtClean="0"/>
              <a:t>Vakarēdiena augļi</a:t>
            </a:r>
            <a:endParaRPr lang="lv-LV" sz="44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251520" y="692696"/>
            <a:ext cx="4752528" cy="29523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1.Vakarēdienā </a:t>
            </a:r>
            <a:r>
              <a:rPr lang="lv-LV" sz="3200" dirty="0" smtClean="0">
                <a:solidFill>
                  <a:schemeClr val="tx1"/>
                </a:solidFill>
              </a:rPr>
              <a:t>mēs topam </a:t>
            </a:r>
            <a:r>
              <a:rPr lang="lv-LV" sz="3200" b="1" dirty="0" smtClean="0">
                <a:solidFill>
                  <a:schemeClr val="tx1"/>
                </a:solidFill>
              </a:rPr>
              <a:t>vienoti ar Kristu</a:t>
            </a:r>
            <a:r>
              <a:rPr lang="lv-LV" sz="3200" dirty="0" smtClean="0">
                <a:solidFill>
                  <a:schemeClr val="tx1"/>
                </a:solidFill>
              </a:rPr>
              <a:t> un Viņš dara mūs par </a:t>
            </a:r>
            <a:r>
              <a:rPr lang="lv-LV" sz="3200" b="1" dirty="0" smtClean="0">
                <a:solidFill>
                  <a:schemeClr val="tx1"/>
                </a:solidFill>
              </a:rPr>
              <a:t>Kristus mācekļiem </a:t>
            </a:r>
            <a:r>
              <a:rPr lang="lv-LV" sz="3200" dirty="0" smtClean="0">
                <a:solidFill>
                  <a:schemeClr val="tx1"/>
                </a:solidFill>
              </a:rPr>
              <a:t>un </a:t>
            </a:r>
            <a:r>
              <a:rPr lang="lv-LV" sz="3200" b="1" dirty="0" smtClean="0">
                <a:solidFill>
                  <a:schemeClr val="tx1"/>
                </a:solidFill>
              </a:rPr>
              <a:t>debesu mantiniekiem</a:t>
            </a:r>
            <a:endParaRPr lang="lv-LV" sz="3200" b="1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148064" y="692696"/>
            <a:ext cx="3995936" cy="29523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2. Mēs topam </a:t>
            </a:r>
            <a:r>
              <a:rPr lang="lv-LV" sz="3200" b="1" dirty="0" smtClean="0">
                <a:solidFill>
                  <a:schemeClr val="tx1"/>
                </a:solidFill>
              </a:rPr>
              <a:t>vienoti</a:t>
            </a:r>
            <a:r>
              <a:rPr lang="lv-LV" sz="3200" dirty="0" smtClean="0">
                <a:solidFill>
                  <a:schemeClr val="tx1"/>
                </a:solidFill>
              </a:rPr>
              <a:t> ar </a:t>
            </a:r>
            <a:r>
              <a:rPr lang="lv-LV" sz="3200" b="1" dirty="0" smtClean="0">
                <a:solidFill>
                  <a:schemeClr val="tx1"/>
                </a:solidFill>
              </a:rPr>
              <a:t>visiem ticīgajiem</a:t>
            </a:r>
            <a:r>
              <a:rPr lang="lv-LV" sz="3200" dirty="0" smtClean="0">
                <a:solidFill>
                  <a:schemeClr val="tx1"/>
                </a:solidFill>
              </a:rPr>
              <a:t>, lai kur viņi </a:t>
            </a:r>
            <a:r>
              <a:rPr lang="lv-LV" sz="3200" b="1" dirty="0" smtClean="0">
                <a:solidFill>
                  <a:schemeClr val="tx1"/>
                </a:solidFill>
              </a:rPr>
              <a:t>virs zemes mājotu.</a:t>
            </a:r>
            <a:endParaRPr lang="lv-LV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097385"/>
            <a:ext cx="2722423" cy="3516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0535B-F519-48E4-8257-A492CD5587C2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lv-LV" sz="4000" b="1" kern="1200" dirty="0" smtClean="0">
                <a:solidFill>
                  <a:schemeClr val="tx1"/>
                </a:solidFill>
              </a:rPr>
              <a:t>Vakarēdiens</a:t>
            </a:r>
            <a:r>
              <a:rPr lang="lv-LV" sz="4000" b="1" kern="1200" dirty="0" smtClean="0">
                <a:solidFill>
                  <a:schemeClr val="tx1"/>
                </a:solidFill>
              </a:rPr>
              <a:t> = Lielā apmaiņa</a:t>
            </a:r>
            <a:endParaRPr lang="lv-LV" sz="4000" b="1" kern="1200" dirty="0" smtClean="0">
              <a:solidFill>
                <a:schemeClr val="tx1"/>
              </a:solidFill>
            </a:endParaRPr>
          </a:p>
        </p:txBody>
      </p:sp>
      <p:pic>
        <p:nvPicPr>
          <p:cNvPr id="9" name="Picture 8" descr="original-si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033489"/>
            <a:ext cx="2150063" cy="2150063"/>
          </a:xfrm>
          <a:prstGeom prst="rect">
            <a:avLst/>
          </a:prstGeom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0" y="1313409"/>
            <a:ext cx="2771800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600" b="1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Mūsu grēki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2411760" y="2897585"/>
            <a:ext cx="792088" cy="79208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ight Arrow 11"/>
          <p:cNvSpPr/>
          <p:nvPr/>
        </p:nvSpPr>
        <p:spPr bwMode="auto">
          <a:xfrm>
            <a:off x="5364088" y="2105497"/>
            <a:ext cx="792088" cy="79208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1566229"/>
            <a:ext cx="2232720" cy="19794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6156176" y="764704"/>
            <a:ext cx="2771800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600" b="1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Grēku</a:t>
            </a:r>
            <a:r>
              <a:rPr kumimoji="0" lang="lv-LV" sz="3600" b="1" i="0" u="none" strike="noStrike" kern="0" cap="none" spc="0" normalizeH="0" noProof="0" dirty="0" smtClean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 piedošana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6" name="Picture 15" descr="heave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6176" y="3645024"/>
            <a:ext cx="2520280" cy="2520280"/>
          </a:xfrm>
          <a:prstGeom prst="rect">
            <a:avLst/>
          </a:prstGeom>
        </p:spPr>
      </p:pic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5436096" y="6237287"/>
            <a:ext cx="3707904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600" b="1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Mūžīgā dzīvība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Right Arrow 17"/>
          <p:cNvSpPr/>
          <p:nvPr/>
        </p:nvSpPr>
        <p:spPr bwMode="auto">
          <a:xfrm>
            <a:off x="5364088" y="3833689"/>
            <a:ext cx="792088" cy="79208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72008" y="4797152"/>
            <a:ext cx="5508104" cy="19168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Vakarēdienā</a:t>
            </a:r>
            <a:r>
              <a:rPr lang="lv-LV" sz="2800" dirty="0" smtClean="0">
                <a:solidFill>
                  <a:schemeClr val="tx1"/>
                </a:solidFill>
              </a:rPr>
              <a:t> mans </a:t>
            </a:r>
            <a:r>
              <a:rPr lang="lv-LV" sz="2800" b="1" dirty="0" smtClean="0">
                <a:solidFill>
                  <a:schemeClr val="tx1"/>
                </a:solidFill>
              </a:rPr>
              <a:t>grēks</a:t>
            </a:r>
            <a:r>
              <a:rPr lang="lv-LV" sz="2800" dirty="0" smtClean="0">
                <a:solidFill>
                  <a:schemeClr val="tx1"/>
                </a:solidFill>
              </a:rPr>
              <a:t> sastopas ar Kristus </a:t>
            </a:r>
            <a:r>
              <a:rPr lang="lv-LV" sz="2800" b="1" dirty="0" smtClean="0">
                <a:solidFill>
                  <a:schemeClr val="tx1"/>
                </a:solidFill>
              </a:rPr>
              <a:t>pilnību</a:t>
            </a:r>
            <a:r>
              <a:rPr lang="lv-LV" sz="2800" dirty="0" smtClean="0">
                <a:solidFill>
                  <a:schemeClr val="tx1"/>
                </a:solidFill>
              </a:rPr>
              <a:t>, </a:t>
            </a:r>
            <a:r>
              <a:rPr lang="lv-LV" sz="2800" b="1" dirty="0" smtClean="0">
                <a:solidFill>
                  <a:schemeClr val="tx1"/>
                </a:solidFill>
              </a:rPr>
              <a:t>mans vājums </a:t>
            </a:r>
            <a:r>
              <a:rPr lang="lv-LV" sz="2800" dirty="0" smtClean="0">
                <a:solidFill>
                  <a:schemeClr val="tx1"/>
                </a:solidFill>
              </a:rPr>
              <a:t>ar </a:t>
            </a:r>
            <a:r>
              <a:rPr lang="lv-LV" sz="2800" b="1" dirty="0" smtClean="0">
                <a:solidFill>
                  <a:schemeClr val="tx1"/>
                </a:solidFill>
              </a:rPr>
              <a:t>Kristus spēku </a:t>
            </a:r>
            <a:r>
              <a:rPr lang="lv-LV" sz="2800" dirty="0" smtClean="0">
                <a:solidFill>
                  <a:schemeClr val="tx1"/>
                </a:solidFill>
              </a:rPr>
              <a:t>un </a:t>
            </a:r>
            <a:r>
              <a:rPr lang="lv-LV" sz="2800" b="1" dirty="0" smtClean="0">
                <a:solidFill>
                  <a:schemeClr val="tx1"/>
                </a:solidFill>
              </a:rPr>
              <a:t>viss mums kļūst kopīgs</a:t>
            </a:r>
            <a:r>
              <a:rPr lang="lv-LV" sz="2800" dirty="0" smtClean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10" grpId="0"/>
      <p:bldP spid="11" grpId="0" animBg="1"/>
      <p:bldP spid="12" grpId="0" animBg="1"/>
      <p:bldP spid="14" grpId="0"/>
      <p:bldP spid="17" grpId="0"/>
      <p:bldP spid="18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The Last Supper: The Greatest Masterpiece of the Renaissance"/>
          <p:cNvPicPr>
            <a:picLocks noChangeAspect="1" noChangeArrowheads="1"/>
          </p:cNvPicPr>
          <p:nvPr/>
        </p:nvPicPr>
        <p:blipFill>
          <a:blip r:embed="rId2" cstate="print"/>
          <a:srcRect t="21154"/>
          <a:stretch>
            <a:fillRect/>
          </a:stretch>
        </p:blipFill>
        <p:spPr bwMode="auto">
          <a:xfrm>
            <a:off x="251520" y="3501008"/>
            <a:ext cx="8572500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3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41D67D6-1ECE-4EB0-9AB9-AB3D242D97F5}" type="slidenum">
              <a:rPr lang="lv-LV" sz="1400"/>
              <a:pPr algn="r"/>
              <a:t>13</a:t>
            </a:fld>
            <a:endParaRPr lang="lv-LV" sz="1400"/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0" y="0"/>
            <a:ext cx="91440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lv-LV" sz="4400" b="1" dirty="0" smtClean="0"/>
              <a:t>Vakarēdiens ir ticīgo mielasts</a:t>
            </a:r>
            <a:endParaRPr lang="lv-LV" sz="44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35496" y="692696"/>
            <a:ext cx="4752528" cy="2232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Kristus Vakarēdienu ir devis saviem mācekļiem nevis neticīgajai pasaulei</a:t>
            </a:r>
            <a:endParaRPr lang="lv-LV" sz="3200" b="1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004048" y="764704"/>
            <a:ext cx="3995936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Tā ir zīme pasaulei, ka esam kristieši!</a:t>
            </a:r>
            <a:endParaRPr lang="lv-LV" sz="32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004048" y="2132856"/>
            <a:ext cx="3995936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Tā stiprina mūs kalpošanai viens otram un pasaulei!</a:t>
            </a:r>
            <a:endParaRPr lang="lv-LV" sz="32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2008" y="2996952"/>
            <a:ext cx="471601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Tas māca rūpēties par otru, kā sevi pašu</a:t>
            </a:r>
            <a:endParaRPr lang="lv-LV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7" grpId="0" animBg="1"/>
      <p:bldP spid="8" grpId="0" animBg="1"/>
      <p:bldP spid="11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ED33E2B-43A9-46C9-B089-DCBFA200C21E}" type="slidenum">
              <a:rPr lang="lv-LV" sz="1400"/>
              <a:pPr algn="r"/>
              <a:t>14</a:t>
            </a:fld>
            <a:endParaRPr lang="lv-LV" sz="1400"/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0" y="116632"/>
            <a:ext cx="91440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lv-LV" sz="3200" b="1" dirty="0" smtClean="0"/>
              <a:t>Kas ir cienīgs saņemt Vakarēdienu?</a:t>
            </a:r>
            <a:endParaRPr lang="lv-LV" sz="3200" b="1" dirty="0"/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 cstate="print"/>
          <a:srcRect l="21939" b="15116"/>
          <a:stretch>
            <a:fillRect/>
          </a:stretch>
        </p:blipFill>
        <p:spPr bwMode="auto">
          <a:xfrm>
            <a:off x="7164288" y="-1"/>
            <a:ext cx="1979712" cy="11355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Rounded Rectangle 7"/>
          <p:cNvSpPr/>
          <p:nvPr/>
        </p:nvSpPr>
        <p:spPr>
          <a:xfrm>
            <a:off x="179512" y="836712"/>
            <a:ext cx="4752528" cy="29523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Ja gribi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raudzīties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, cik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liela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 ir tava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dievbijība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 un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šķīstība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 un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gaidīt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, līdz nekas vairs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neapgrūtinās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tavu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sirdsapziņu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, tad jau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NEKAD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 nevarēsi nākt pie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Vakarēdiena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.</a:t>
            </a:r>
            <a:endParaRPr lang="lv-LV" sz="28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076056" y="836712"/>
            <a:ext cx="3995936" cy="29523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Luters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: Es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labprāt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vēlētos būt cienīgs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, bet es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nāku nevis paļaudamies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 uz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savu cienīgumu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, bet gan uz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Kristus Vārdu 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un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aicinājumu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.</a:t>
            </a:r>
            <a:endParaRPr lang="lv-LV" sz="28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51520" y="3905672"/>
            <a:ext cx="3816424" cy="29523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No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sakramenta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nav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jābēg ja esi grēkojis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, 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bet tas jāuzlūko kā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ZĀLES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, kuras tev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palīdz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 un dod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dzīvību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 kā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dvēselei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, tā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miesai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.</a:t>
            </a:r>
            <a:endParaRPr lang="lv-LV" sz="28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788024" y="3905672"/>
            <a:ext cx="4248472" cy="29523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Luters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: Ja nu tu esi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apgrūtināts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 un sajūti savu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vājumu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,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nāc priecīgi 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pie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Kristus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,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ļauj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 lai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Viņš tevi atvieglina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 un </a:t>
            </a:r>
            <a:r>
              <a:rPr lang="lv-LV" sz="2800" b="1" dirty="0" smtClean="0">
                <a:solidFill>
                  <a:schemeClr val="tx1"/>
                </a:solidFill>
                <a:latin typeface="Arial" pitchFamily="34" charset="0"/>
              </a:rPr>
              <a:t>stiprina</a:t>
            </a:r>
            <a:r>
              <a:rPr lang="lv-LV" sz="2800" dirty="0" smtClean="0">
                <a:solidFill>
                  <a:schemeClr val="tx1"/>
                </a:solidFill>
                <a:latin typeface="Arial" pitchFamily="34" charset="0"/>
              </a:rPr>
              <a:t>. </a:t>
            </a:r>
            <a:endParaRPr lang="lv-LV" sz="2800" dirty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8" grpId="0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ED33E2B-43A9-46C9-B089-DCBFA200C21E}" type="slidenum">
              <a:rPr lang="lv-LV" sz="1400"/>
              <a:pPr algn="r"/>
              <a:t>15</a:t>
            </a:fld>
            <a:endParaRPr lang="lv-LV" sz="1400"/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0" y="0"/>
            <a:ext cx="91440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lv-LV" sz="3600" b="1" dirty="0" smtClean="0"/>
              <a:t>Kas ir cienīgs saņemt Vakarēdienu?</a:t>
            </a:r>
            <a:endParaRPr lang="lv-LV" sz="3600" b="1" dirty="0"/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 cstate="print"/>
          <a:srcRect l="21939" b="15116"/>
          <a:stretch>
            <a:fillRect/>
          </a:stretch>
        </p:blipFill>
        <p:spPr bwMode="auto">
          <a:xfrm>
            <a:off x="2016224" y="3861048"/>
            <a:ext cx="6228184" cy="29969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Rounded Rectangle 7"/>
          <p:cNvSpPr/>
          <p:nvPr/>
        </p:nvSpPr>
        <p:spPr>
          <a:xfrm>
            <a:off x="107504" y="908720"/>
            <a:ext cx="4752528" cy="20162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lv-LV" sz="3200" b="1" dirty="0" smtClean="0">
                <a:solidFill>
                  <a:schemeClr val="tx1"/>
                </a:solidFill>
                <a:latin typeface="Arial" pitchFamily="34" charset="0"/>
              </a:rPr>
              <a:t>Ticības paradokss</a:t>
            </a:r>
            <a:r>
              <a:rPr lang="lv-LV" sz="3200" dirty="0" smtClean="0">
                <a:solidFill>
                  <a:schemeClr val="tx1"/>
                </a:solidFill>
                <a:latin typeface="Arial" pitchFamily="34" charset="0"/>
              </a:rPr>
              <a:t>: kas </a:t>
            </a:r>
            <a:r>
              <a:rPr lang="lv-LV" sz="3200" b="1" dirty="0" smtClean="0">
                <a:solidFill>
                  <a:schemeClr val="tx1"/>
                </a:solidFill>
                <a:latin typeface="Arial" pitchFamily="34" charset="0"/>
              </a:rPr>
              <a:t>jūtas necienīgs</a:t>
            </a:r>
            <a:r>
              <a:rPr lang="lv-LV" sz="3200" dirty="0" smtClean="0">
                <a:solidFill>
                  <a:schemeClr val="tx1"/>
                </a:solidFill>
                <a:latin typeface="Arial" pitchFamily="34" charset="0"/>
              </a:rPr>
              <a:t>, lai </a:t>
            </a:r>
            <a:r>
              <a:rPr lang="lv-LV" sz="3200" b="1" dirty="0" smtClean="0">
                <a:solidFill>
                  <a:schemeClr val="tx1"/>
                </a:solidFill>
                <a:latin typeface="Arial" pitchFamily="34" charset="0"/>
              </a:rPr>
              <a:t>nāktu pie Vakarēdiena</a:t>
            </a:r>
            <a:r>
              <a:rPr lang="lv-LV" sz="3200" dirty="0" smtClean="0">
                <a:solidFill>
                  <a:schemeClr val="tx1"/>
                </a:solidFill>
                <a:latin typeface="Arial" pitchFamily="34" charset="0"/>
              </a:rPr>
              <a:t> – tas ir </a:t>
            </a:r>
            <a:r>
              <a:rPr lang="lv-LV" sz="3200" b="1" dirty="0" smtClean="0">
                <a:solidFill>
                  <a:schemeClr val="tx1"/>
                </a:solidFill>
                <a:latin typeface="Arial" pitchFamily="34" charset="0"/>
              </a:rPr>
              <a:t>patiesi cienīgs</a:t>
            </a:r>
            <a:r>
              <a:rPr lang="lv-LV" sz="3200" dirty="0" smtClean="0">
                <a:solidFill>
                  <a:schemeClr val="tx1"/>
                </a:solidFill>
                <a:latin typeface="Arial" pitchFamily="34" charset="0"/>
              </a:rPr>
              <a:t>! </a:t>
            </a:r>
            <a:endParaRPr lang="lv-LV" sz="32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004048" y="764704"/>
            <a:ext cx="3995936" cy="2448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lv-LV" sz="3200" b="1" dirty="0" smtClean="0">
                <a:solidFill>
                  <a:schemeClr val="tx1"/>
                </a:solidFill>
                <a:latin typeface="Arial" pitchFamily="34" charset="0"/>
              </a:rPr>
              <a:t>Vienīgais priekšnoteikums </a:t>
            </a:r>
            <a:r>
              <a:rPr lang="lv-LV" sz="3200" b="1" dirty="0" smtClean="0">
                <a:solidFill>
                  <a:schemeClr val="tx1"/>
                </a:solidFill>
                <a:latin typeface="Arial" pitchFamily="34" charset="0"/>
              </a:rPr>
              <a:t>Vakarēdienam</a:t>
            </a:r>
            <a:r>
              <a:rPr lang="lv-LV" sz="3200" dirty="0" smtClean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lv-LV" sz="3200" dirty="0" smtClean="0">
                <a:solidFill>
                  <a:schemeClr val="tx1"/>
                </a:solidFill>
                <a:latin typeface="Arial" pitchFamily="34" charset="0"/>
              </a:rPr>
              <a:t>ir </a:t>
            </a:r>
            <a:r>
              <a:rPr lang="lv-LV" sz="3200" b="1" dirty="0" smtClean="0">
                <a:solidFill>
                  <a:schemeClr val="tx1"/>
                </a:solidFill>
                <a:latin typeface="Arial" pitchFamily="34" charset="0"/>
              </a:rPr>
              <a:t>TICĪBA</a:t>
            </a:r>
            <a:r>
              <a:rPr lang="lv-LV" sz="3200" dirty="0" smtClean="0">
                <a:solidFill>
                  <a:schemeClr val="tx1"/>
                </a:solidFill>
                <a:latin typeface="Arial" pitchFamily="34" charset="0"/>
              </a:rPr>
              <a:t> un </a:t>
            </a:r>
            <a:r>
              <a:rPr lang="lv-LV" sz="3200" b="1" dirty="0" smtClean="0">
                <a:solidFill>
                  <a:schemeClr val="tx1"/>
                </a:solidFill>
                <a:latin typeface="Arial" pitchFamily="34" charset="0"/>
              </a:rPr>
              <a:t>GRĒKU NOŽĒLA</a:t>
            </a:r>
            <a:r>
              <a:rPr lang="lv-LV" sz="3200" dirty="0" smtClean="0">
                <a:solidFill>
                  <a:schemeClr val="tx1"/>
                </a:solidFill>
                <a:latin typeface="Arial" pitchFamily="34" charset="0"/>
              </a:rPr>
              <a:t>.</a:t>
            </a:r>
            <a:endParaRPr lang="lv-LV" sz="32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88032" y="3140968"/>
            <a:ext cx="3995936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  <a:latin typeface="Arial" pitchFamily="34" charset="0"/>
              </a:rPr>
              <a:t>Tāpēc </a:t>
            </a:r>
            <a:r>
              <a:rPr lang="lv-LV" sz="3200" b="1" dirty="0" smtClean="0">
                <a:solidFill>
                  <a:schemeClr val="tx1"/>
                </a:solidFill>
                <a:latin typeface="Arial" pitchFamily="34" charset="0"/>
              </a:rPr>
              <a:t>Vakarēdiens</a:t>
            </a:r>
            <a:r>
              <a:rPr lang="lv-LV" sz="3200" dirty="0" smtClean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lv-LV" sz="3200" b="1" dirty="0" smtClean="0">
                <a:solidFill>
                  <a:schemeClr val="tx1"/>
                </a:solidFill>
                <a:latin typeface="Arial" pitchFamily="34" charset="0"/>
              </a:rPr>
              <a:t>dievkalpojumā</a:t>
            </a:r>
            <a:r>
              <a:rPr lang="lv-LV" sz="3200" dirty="0" smtClean="0">
                <a:solidFill>
                  <a:schemeClr val="tx1"/>
                </a:solidFill>
                <a:latin typeface="Arial" pitchFamily="34" charset="0"/>
              </a:rPr>
              <a:t> ir pēc </a:t>
            </a:r>
            <a:r>
              <a:rPr lang="lv-LV" sz="3200" b="1" dirty="0" smtClean="0">
                <a:solidFill>
                  <a:schemeClr val="tx1"/>
                </a:solidFill>
                <a:latin typeface="Arial" pitchFamily="34" charset="0"/>
              </a:rPr>
              <a:t>grēksūdzes</a:t>
            </a:r>
            <a:endParaRPr lang="lv-LV" sz="32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51520" y="5805264"/>
            <a:ext cx="8532440" cy="10527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lv-LV" sz="3200" b="1" dirty="0" smtClean="0">
                <a:solidFill>
                  <a:schemeClr val="tx1"/>
                </a:solidFill>
                <a:latin typeface="Arial" pitchFamily="34" charset="0"/>
              </a:rPr>
              <a:t>Vakarēdiens</a:t>
            </a:r>
            <a:r>
              <a:rPr lang="lv-LV" sz="3200" dirty="0" smtClean="0">
                <a:solidFill>
                  <a:schemeClr val="tx1"/>
                </a:solidFill>
                <a:latin typeface="Arial" pitchFamily="34" charset="0"/>
              </a:rPr>
              <a:t> ir </a:t>
            </a:r>
            <a:r>
              <a:rPr lang="lv-LV" sz="3200" b="1" dirty="0" smtClean="0">
                <a:solidFill>
                  <a:schemeClr val="tx1"/>
                </a:solidFill>
                <a:latin typeface="Arial" pitchFamily="34" charset="0"/>
              </a:rPr>
              <a:t>Zāles</a:t>
            </a:r>
            <a:r>
              <a:rPr lang="lv-LV" sz="3200" dirty="0" smtClean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lv-LV" sz="3200" b="1" dirty="0" smtClean="0">
                <a:solidFill>
                  <a:schemeClr val="tx1"/>
                </a:solidFill>
                <a:latin typeface="Arial" pitchFamily="34" charset="0"/>
              </a:rPr>
              <a:t>pret grēkiem </a:t>
            </a:r>
            <a:r>
              <a:rPr lang="lv-LV" sz="3200" dirty="0" smtClean="0">
                <a:solidFill>
                  <a:schemeClr val="tx1"/>
                </a:solidFill>
                <a:latin typeface="Arial" pitchFamily="34" charset="0"/>
              </a:rPr>
              <a:t>un </a:t>
            </a:r>
            <a:r>
              <a:rPr lang="lv-LV" sz="3200" b="1" dirty="0" smtClean="0">
                <a:solidFill>
                  <a:schemeClr val="tx1"/>
                </a:solidFill>
                <a:latin typeface="Arial" pitchFamily="34" charset="0"/>
              </a:rPr>
              <a:t>stiprs palīgs garīgā cīņā</a:t>
            </a:r>
            <a:r>
              <a:rPr lang="lv-LV" sz="3200" dirty="0" smtClean="0">
                <a:solidFill>
                  <a:schemeClr val="tx1"/>
                </a:solidFill>
                <a:latin typeface="Arial" pitchFamily="34" charset="0"/>
              </a:rPr>
              <a:t>!</a:t>
            </a:r>
            <a:endParaRPr lang="lv-LV" sz="3200" dirty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8" grpId="0" animBg="1"/>
      <p:bldP spid="9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Kas ir Sv. Vakarēdiens?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642938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lv-LV" sz="3600" b="1"/>
              <a:t>Vakarēdiens = Kristus miesa &amp; asinis</a:t>
            </a:r>
          </a:p>
        </p:txBody>
      </p:sp>
      <p:sp>
        <p:nvSpPr>
          <p:cNvPr id="12292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0EDF3ECF-C344-4B45-8C5F-DCAA43DF7FCD}" type="slidenum">
              <a:rPr lang="lv-LV" sz="1400"/>
              <a:pPr algn="r"/>
              <a:t>16</a:t>
            </a:fld>
            <a:endParaRPr lang="lv-LV" sz="140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15" y="1193329"/>
            <a:ext cx="1944216" cy="20734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Plus 7"/>
          <p:cNvSpPr/>
          <p:nvPr/>
        </p:nvSpPr>
        <p:spPr>
          <a:xfrm>
            <a:off x="2209800" y="1912938"/>
            <a:ext cx="714375" cy="64293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Equal 8"/>
          <p:cNvSpPr/>
          <p:nvPr/>
        </p:nvSpPr>
        <p:spPr>
          <a:xfrm>
            <a:off x="5378450" y="2062163"/>
            <a:ext cx="785813" cy="50006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4603" y="1049313"/>
            <a:ext cx="2232249" cy="24182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2236" y="1409353"/>
            <a:ext cx="2286000" cy="1733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428625" y="3500438"/>
            <a:ext cx="82296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lv-LV" sz="4400" b="1"/>
              <a:t>Ko dod Sv. Vakarēdiens?</a:t>
            </a: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0" y="4286250"/>
            <a:ext cx="9144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sz="2800" dirty="0"/>
              <a:t>To mums </a:t>
            </a:r>
            <a:r>
              <a:rPr lang="lv-LV" sz="2800" dirty="0"/>
              <a:t>rāda vārdi: “</a:t>
            </a:r>
            <a:r>
              <a:rPr lang="lv-LV" sz="2800" i="1" dirty="0"/>
              <a:t>par jums dota</a:t>
            </a:r>
            <a:r>
              <a:rPr lang="lv-LV" sz="2800" dirty="0"/>
              <a:t>” un “</a:t>
            </a:r>
            <a:r>
              <a:rPr lang="lv-LV" sz="2800" i="1" dirty="0"/>
              <a:t>izlietas grēku piedošanai</a:t>
            </a:r>
            <a:r>
              <a:rPr lang="lv-LV" sz="2800" dirty="0"/>
              <a:t>”, proti, ka ar šiem vārdiem mums </a:t>
            </a:r>
            <a:r>
              <a:rPr lang="lv-LV" sz="2800" b="1" dirty="0"/>
              <a:t>Sakramentā</a:t>
            </a:r>
            <a:r>
              <a:rPr lang="lv-LV" sz="2800" dirty="0"/>
              <a:t> tiek </a:t>
            </a:r>
            <a:r>
              <a:rPr lang="lv-LV" sz="2800" b="1" dirty="0"/>
              <a:t>dota grēku piedošana</a:t>
            </a:r>
            <a:r>
              <a:rPr lang="lv-LV" sz="2800" dirty="0"/>
              <a:t>, </a:t>
            </a:r>
            <a:r>
              <a:rPr lang="lv-LV" sz="2800" b="1" dirty="0"/>
              <a:t>dzīvība</a:t>
            </a:r>
            <a:r>
              <a:rPr lang="lv-LV" sz="2800" dirty="0"/>
              <a:t> un </a:t>
            </a:r>
            <a:r>
              <a:rPr lang="lv-LV" sz="2800" b="1" dirty="0"/>
              <a:t>svētlaime</a:t>
            </a:r>
            <a:r>
              <a:rPr lang="lv-LV" sz="2800" dirty="0"/>
              <a:t>; jo, kur </a:t>
            </a:r>
            <a:r>
              <a:rPr lang="lv-LV" sz="2800" b="1" dirty="0"/>
              <a:t>grēku piedošana</a:t>
            </a:r>
            <a:r>
              <a:rPr lang="lv-LV" sz="2800" dirty="0"/>
              <a:t>, tur arī </a:t>
            </a:r>
            <a:r>
              <a:rPr lang="lv-LV" sz="2800" b="1" dirty="0"/>
              <a:t>dzīvība</a:t>
            </a:r>
            <a:r>
              <a:rPr lang="lv-LV" sz="2800" dirty="0"/>
              <a:t> un </a:t>
            </a:r>
            <a:r>
              <a:rPr lang="lv-LV" sz="2800" b="1" dirty="0"/>
              <a:t>svētlaime</a:t>
            </a:r>
            <a:r>
              <a:rPr lang="en-US" sz="3200" dirty="0"/>
              <a:t>.</a:t>
            </a:r>
            <a:r>
              <a:rPr lang="lv-LV" sz="28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C71553-75F3-446E-9E0D-A1077923D0EB}" type="slidenum">
              <a:rPr lang="lv-LV" smtClean="0"/>
              <a:pPr/>
              <a:t>17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964612" cy="1071563"/>
          </a:xfrm>
        </p:spPr>
        <p:txBody>
          <a:bodyPr/>
          <a:lstStyle/>
          <a:p>
            <a:pPr eaLnBrk="1" hangingPunct="1"/>
            <a:r>
              <a:rPr lang="lv-LV" b="1" smtClean="0"/>
              <a:t>Mt.26:20-28 Svētais Vakarēdiens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-27384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3FB9EC-C23A-4BCE-B66B-C9E0027F478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811213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400" i="1" dirty="0" smtClean="0"/>
              <a:t>26 </a:t>
            </a:r>
            <a:r>
              <a:rPr lang="lv-LV" sz="2400" i="1" dirty="0"/>
              <a:t>Mielasta laikā Jēzus ņēma maizi, svētīja, lauza un deva to saviem mācekļiem, sacīdams: "Ņemiet un ēdiet, tā ir mana miesa." 27 Viņš, paņēmis biķeri, pateicās un deva to viņiem, sacīdams: "Dzeriet visi no tā, 28 tās ir manas jaunās derības asinis, kas par daudziem tiek izlietas grēku piedošanai.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7812360" y="0"/>
            <a:ext cx="13316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dirty="0" smtClean="0"/>
              <a:t>6</a:t>
            </a:r>
            <a:r>
              <a:rPr lang="lv-LV" dirty="0" smtClean="0"/>
              <a:t>.apr.2023.</a:t>
            </a:r>
            <a:endParaRPr lang="lv-LV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68313" y="2571750"/>
            <a:ext cx="82296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Kas ir Sv. Vakarēdiens?</a:t>
            </a:r>
            <a:endParaRPr kumimoji="0" lang="lv-LV" sz="4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3214688"/>
            <a:ext cx="9144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lv-LV" sz="3600" b="1"/>
              <a:t>Vakarēdiens = Kristus miesa un asinis</a:t>
            </a:r>
          </a:p>
        </p:txBody>
      </p:sp>
      <p:sp>
        <p:nvSpPr>
          <p:cNvPr id="9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4F45A15-EFE6-4753-983E-4D79003518D2}" type="slidenum">
              <a:rPr lang="lv-LV" sz="1400"/>
              <a:pPr algn="r"/>
              <a:t>2</a:t>
            </a:fld>
            <a:endParaRPr lang="lv-LV" sz="1400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786166"/>
            <a:ext cx="1944216" cy="1785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Plus 10"/>
          <p:cNvSpPr/>
          <p:nvPr/>
        </p:nvSpPr>
        <p:spPr>
          <a:xfrm>
            <a:off x="5072063" y="4500563"/>
            <a:ext cx="714375" cy="64293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Equal 11"/>
          <p:cNvSpPr/>
          <p:nvPr/>
        </p:nvSpPr>
        <p:spPr>
          <a:xfrm>
            <a:off x="2143125" y="4572000"/>
            <a:ext cx="785813" cy="500063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14728"/>
            <a:ext cx="2232249" cy="24182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3714728"/>
            <a:ext cx="3000396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3000375" y="5500688"/>
            <a:ext cx="56403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lv-LV" sz="3200" b="1" dirty="0"/>
              <a:t>Dieva vārds + maize un vīns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0" y="6088063"/>
            <a:ext cx="91440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lv-LV" sz="2200" dirty="0"/>
              <a:t>Tas ir </a:t>
            </a:r>
            <a:r>
              <a:rPr lang="lv-LV" sz="2200" b="1" dirty="0"/>
              <a:t>mūsu Kunga Jēzus Kristus patiesā miesa un asinis</a:t>
            </a:r>
            <a:r>
              <a:rPr lang="lv-LV" sz="2200" dirty="0"/>
              <a:t>, ko pats Kristus mums, kristiešiem, ir iedibinājis ēst un dzert ar maizi un vīnu.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44016" y="1916832"/>
            <a:ext cx="4788024" cy="620713"/>
          </a:xfrm>
        </p:spPr>
        <p:txBody>
          <a:bodyPr/>
          <a:lstStyle/>
          <a:p>
            <a:pPr eaLnBrk="1" hangingPunct="1"/>
            <a:r>
              <a:rPr lang="lv-LV" sz="3600" b="1" dirty="0" smtClean="0">
                <a:solidFill>
                  <a:schemeClr val="tx1"/>
                </a:solidFill>
              </a:rPr>
              <a:t>T</a:t>
            </a:r>
            <a:r>
              <a:rPr lang="lv-LV" sz="3600" b="1" dirty="0" smtClean="0">
                <a:solidFill>
                  <a:schemeClr val="tx1"/>
                </a:solidFill>
              </a:rPr>
              <a:t>icība </a:t>
            </a:r>
            <a:r>
              <a:rPr lang="lv-LV" sz="3600" b="1" dirty="0" err="1" smtClean="0">
                <a:solidFill>
                  <a:schemeClr val="tx1"/>
                </a:solidFill>
              </a:rPr>
              <a:t>realprezencei</a:t>
            </a:r>
            <a:endParaRPr lang="lv-LV" sz="3600" b="1" dirty="0" smtClean="0">
              <a:solidFill>
                <a:schemeClr val="tx1"/>
              </a:solidFill>
            </a:endParaRPr>
          </a:p>
        </p:txBody>
      </p:sp>
      <p:sp>
        <p:nvSpPr>
          <p:cNvPr id="26627" name="AutoShape 2" descr="data:image/jpg;base64,/9j/4AAQSkZJRgABAQAAAQABAAD/2wCEAAkGBhQSEBQUExQVFBQVFxcUFBUXGBwUFRQUFBcXFxUUFxcXHCYeFxkkGRUVHy8gIycpLCwsFR4xNTAqNSYrLCkBCQoKDgwOGg8PGiwlHyQ0MiwsLyksLSwqLSwqLCksKiwsLCwsLCwsLCwsLC8sLCksKSwsLCkpLCwsLCwsLCwsLP/AABEIARgAtAMBIgACEQEDEQH/xAAbAAACAgMBAAAAAAAAAAAAAAAAAQIGBAUHA//EAEQQAAICAQIDBQYCBwQIBwAAAAECAAMRBBIGITEFEyJBUTJhcYGR8AcUIzNCUnKhsWKCwdE0NWNzkqKy8RUWJkODo+H/xAAZAQEBAAMBAAAAAAAAAAAAAAAAAQIDBAX/xAAqEQACAgEDAwMDBQEAAAAAAAAAAQIRAxIhMQRBUROB8CJh0RQycZGhQv/aAAwDAQACEQMRAD8A7I4Geg6D+pjA+8Q8/kP6mEAYHuEAPhHDEAPpHge76RQgDx7vv6QyIoQCXL0iHwEIQBnHui5ekIgYBLED8JHMMwB/KL6RQIgDzCLMWYBIyOYQgCMi0lIkQDzaEZhAPUnn8v8AOOJuvymg404hs0emFtao7GxK8PnGGDn9kg5yoHz85YxctkRuiwAxyr/+cu8t7OFIVqtabQxbO+vulU7Rg43BiynOfZmr0H4hWumhZ0qUam6+uw+LCLSygMuW9CSc56TP05ePnxMWi+ZhKHZx7eaBqVqr7m3VJp9Pu3h3qO/dcwBxzKALj+1nylh7f7dbT36OtVVhqL+5ctnKrgHK4I58/OTQ0LRu8wzKXw5xfqtVajiis6Wx3TKMTdQFzte8ZwoblyA88jlzO54i7bfTnShVVu/1NWnbdnwrZuyy4PXl5w4O67izeZizKZ2lxrbW+vUJWRpfy/dk7vEbzWGL4PQb8jGOk9W443UaO2pFzfqE01qsSe6Yg94Bg8yCAQT1DA+cvpy8fORaLfFmaPizt86TT94qqzM6VIGO1A1mfE58lABJ+Hl1Fb7d7a1Y0ytcr0WLqEoDUWlabkuGe9Q82O3ZgZ5cz64EjBy3DaOgFoAzRdgdstdbq62AA01wpVsnc4253Pzxu5eWOvSYPEXGv5XWU07VKHadQ5zmpbXCVkYOBzDE58sY5woNuhfctcWZ46q8pW7YBKqzY96qTj+Uqx4gtv7GbVZNVndvZ+iYp+rsYBctk4IUZ8+ZxIot8Cy35hNbw4zHSUMzO7PWlhZyGbNoFmCQBkDdtHLoomxmJQBhCLEAciRAmKARhER9/YhAPc9flKzx3oLLaKBUjOV1ensIUZKojEsx9AOXOWZusMTKLp2Dnw4Sso7XoepGOlNtl42jwUPZUVtU+gJWsjy54/Z56jR8KXvR2bVbRaFF2rF/hINddrrhm/dBGSCfSdYhibVma+fz+THQjmeq7P1Z0dOksosZtLrKAtiISlumUWBbVI5eEYB9PDnnmZt92t1eu0q26Q1fltQ9jWgMaCgGFZWYANnAOAc+IchzxfiIwJj6v2+MaTmWg7Kus12nsGhfS6hLmbV2opXTWV5J8BLEOXUsDtPMvk5/Zs/HOitarT2UobW0+pr1BRfaZaw2doGSeZXkMnBOAcYNmIjxDyu064FHMNd2XqNRp+1L/wAvch1P5cVUlSbT3ToGIQgHkqg9PXHTJze3uFLE11FtKO1VuoputVVJFd1beKxgPZVkdySfPdn9nHQtsMSrM0TSaLi8P+X8GnXVJvXvqiCzGnmWasAgmwEKR9fKUQcPX/lrO60+oShtbp3oodSbErQWB3ZOZUc1GT+75+0esYiImMcmlUVqyjdla23Ta3WA6TUumo1QYWpWdioSELk+agNuyPIGapuE9ZrBqrjtpGpc5ourItNdJ/QrkjNfsqOWM4z0xOmlYTL1mnaW5HG+TQ9h3229nL3qWLd3L1ujqVcuqlM7SP2sBv70qfZl147JfRHR6sONPbhzUwRmL7ggGNxbx4Ax+yZ0uRAmKyVe33K0YPYVRXS6dWBVlpqUgjBBFaggg8wQR0mdHCazIIsxmLEADIkSREiRAIEwgYoB7seckIMOcBCAR4iAjgBCPEWYAoRwAgCgBHEf5QAhiPMIBHMCIxCARMVlgAJJAABJJ5AAdSSegkzK1x0z/liBjYd3eeNUJCjcqeLrnDHCgklVHQtMorU0jGUtKsyNTxjpUYKbQ2epQb1X3sw5D4DJ93MZ2+n1C2KroQysAykdCD0M46fv/tL1+H+rLVWK1m5lbCoW3MtfXdg8xl2ZcnyRQOk68/TLHHUmc2HO5yplsxDEICcR1kSIsSRiMA8zCPEJQe7DnCB6wEiARwhAFJYijxAFFiOEoNVxB26umq3EZdsitOm5gOZJHRRkEn6cyJzfVa+13Z2sfef2lZkI8htCnwgeQH8+ssnG1TGxXsXu61bug+0MxXqzFgTsHXaD7XPI8K5rNxVm21r1IAALuzHyHi8+nIL18zPS6WMFG2uTzuolJyqy/cK8SfmVZbNi2qSQik5NYCYfaSceIkfKWDEpnBNQrZ1ZN1pbJIG7uVVWXDP7KsTuG0EkiwHmMkXScWZRU2o8HZhbcFYRYjiM1G0RE03FnZff6VgBl1xYmAWO5OuAPaJUuuPPd5dZuiIoTp2iNJqmcvt4U1ACkVkByQqsyiwYBYAr6lFJ5c/IgGWHgPQV196d4N+SjoCQa0UggNWygoxyDz8istwjm+fUTnHSzTDBGDtCxCYHaXaXdNV7JDsFYZw4DMih1GMMFZ13DlgNnPLBz5oo3CMRMlImQpAiECISg9z1hEesciA4QhACGYQgBmH3/SEQ6/z+/wCUAGQEYPMHkR5EHqCPSYlvZFLIENabFJKqBtALZ3Y24xnJz655zMzFmVMlIhp9KqKERVRF5BVAVRnnyC8h1MmB984/KY+t7RqpXdbYla9MuwQH6kQOD3hAN9ieWr1a1ozudqKCzE+QHX4n/wDIqwegYHlyyOo8xnpkeUCJQOyu3LdVqlKVpXf1FgJUfl1POq9M/pgN6gEEFWbIwM56BM543B1IwhNTVojHmOIzWbDQcQ68V2oMuWUDUY8JRK6LFWxtpHtOt7Jkc+SnljM3xH38JznjDWtXqtUh8YuorqBJx3SuCXC8jkMVHh5Zz15CXbh/XtdpqbG9p0BbljLdCwH7pIJHuI5DpN08bjFS8mqE05NGeYjJGRM0m0iRCImEoPdusIz1h9/f1kQCOLMcoEYzFPDW61Kq2sc7UUZY9eXuHmScADzJEJEbo1HFfbbadEKsNxYgJjO/A8z+ygOM45nIAIJ5vhntSzUV733Ajw42bVcZ5Or4AfkCDjAyOYEqGh0tvaOpZmJVc5c5JFVZPhpr8g5A/qxzyB6RptOtaKiKFVQFAHQAdBOjJGOOKj/13NGOUpy1dj0EcNvuMJzm8CZRONex9hW477S5ZHZzuKAjKqigbUUgOMgZzjnL0rg9JjdpaEXVNWxIDDqMZUgghhkEZBAPymzHPRJM15I640a/hTtAW6Ss5JZP0T5OTur5Ek+ZIw2T13TQfiF2oSFoUEgYstxzyR+rrAHnnDf8HrJcOaj8rqLarsKSgZ8Hwqa0L7/g1eef+zHpynw32Z+Z1Da59yguWrTyJUbAScAlVA2gcskHyAz0JLHNz7Lde/BpcnOCj37+xtOFuHF01YZgDe6/pG9ATkVLz5AcgfUjPwzaO3amsNeWD73QKyOu4pzYqSuCvMeLp0585sZT/wAQHKdxYjslgNlYKtsOxgHYcvLdXX/LPUTRFPLPflm6VY4WuxbswM5TVxHqU9nUWf3iLB/9gbHyxPDWdu6iz27WOMgHaisobqFdEDrnA6EdB6To/RT8o0fq4+D14v1e7WahsEBTs58ie6QKT8CVbHuwZ0rsTQdzpqauWURVbyywHiPzbJ5+uZzfsXQvrdWBaxcYD3McEmtMKFOBglsBPXGTzxOq5l6p6VHH4L06tufkIiRJSJ+/+04TrIGECfvMIBkHrDP38P8AuIHrFt6ffrIgOEIYlAEyjdo3fnteumye4rZt4XlvNY8ZJ8vERWPTxEczyvWZX+weFBprrbN2clhWP3UchyG9WyMD3KPM4G3HJRtvnsackXKkuO5u9NpUrGEVUGc4VQoyepwPOR1eo7ut3IJ2Kz4HU7QTie08tRpw6MhJAZSpI5EbgQSPfzmr+TZwtjmzWMxLMxyxLHDMBljk4GcATzcgnpu/iJI/rn1npqaGQlCPEpKkfDz+BGCPcwniinPMYE9qMY1aPKbaZY+C7wtr1hQAyb/DkDKEL0JPPDj6S44nPOwP9No+Le//ANqydDE83qY1M78DuJXeMuzi9a2KCxr3BgASxrcAHAHM88cvQn3zy4B1LNpCG9mux0Q9CV5MwPvDswz7sdQZaItkw9T6NFGfp/XqI5lS/ECsMtIxzBsI6+igjpg+Xnnl0xnFuIlF491ZGopXyWtmI8vG+3+lZmXTK8iMc7rGypMJ5sBM/U6fkceQZ2Pu6KOXTLlVHvPuMwS30+k9lOzymqL3+HWlAosfAy1pXPntrRBtz6bt5x/aPrLaJqOEtOE0OnGME1ixv4rPGx+rf4TbzxM0tU2z2Ma0xSAyJMkTFmajYeT/AA/nCSIhBDIIig3WEiKEcInOP6fWUBn78/p5wBgF5+/1/wAPhHAImMxiBghS+MqAtyuB+sTnyz4kOM/Rl+k0KOT1H8sS18anPcjHPNnPyxhcj5kr9DNHq+zClFNxYYs6qeuWyV24HTYOeT1Hynp4JpQin/B5+WP1uj14YTOsr9wsP/IR/jL7KJwt/pifwWf9MvmJzdV+/wBjo6f9gQEeIiZynQKUz8QeyyQmoBGEAqZcc8O42sDjyJOQfUY883QzScX050dn9ko5/hV1LfQZPym3DLTkTNeWKlBo51qLQal9WYqfctexgB8WdD/8Y9ZlcMdhjVXlW/VooewDluycLXnPLOGyeuFIHXIyNECdHq6uYCmq08s+FXHeH4bVU/3ZaeCOzu7024gg2nvMEYIUAKnPPPIG7+/O/Ll0QklzZxY8eqSvgsKKAMDkByAHLAHTp0hiPEJ5Z6QpEyRiIgHm0IzCAZDdfv3xQbrDEiA4GKOUDhmRjEgGZEmECZQVfjcEdwfLdYp+LKpX5eAyOpqc9lVBVLnFeQAWOxWByAOfQA8szL42qJ0u5etdiN8iTWf5PPXg7VF9IgPVGasj+FiV/wCVlnVqrFFrszlavI15RqeBaAz2WY9gKi+4tkv/ACCfz9TLlK9wbpWWhnYbe9sZwuMEL7I+pUsPcRLAJqzS1TbNuKOmCHiRxGYYmo2BiYXbNG/TXr+9VYPqjTMMhfcFVmPRQWbz5AZP8syrkj4KHwlaDaFYErdUyEeudp5+g2h+fvl40em7utEzkIqpk9TtULk+/lOadndoim+gjorqpz1CN4D8wrE/ETqAE6uqVSvyc/TvZoMQjinIdQsSMlIn4QCJhAwgGQ3X6f4wgfv+cUiA4sRwMoI/fu+vl85MCRAjUSAeYRZhAMftPTh6bEY7QyMC37oKnxfLrKpwDqtrW1Mw3tiwAc+ajZYc4xy/R8uuPLrLk3vnOeyv0Ham0n2bXrIGPZtzs5eQw9Z+s6cS1QlH3/o5sv0zjL2L9odElKLWmdozgFmc8zk82JJ6zJgI5znRQoQMBBQxNRxMn6FW54rsrdsZOEztsJA9oBGY488TbxEZ69ITp2Rq0cgbShUOeqA8wfNfMHz5jIPnidZ0VxepHYFSyozA5yCygkHPPlk/SavVcIUO+/DLkqSqkKhK48scs4GcETdYnRnzLIkaMOJwuwIiJjzIzmOgRijiMAgRHERCUhkMfv6wibrCRFAw3RYnMLO2W1Yt1F/aL6DTi9qNOiEoSUUNlyhBYlSCQSfPGABnZGGoj2OoR5nLtbxLadBWBrltsXVVI99BZG7mxLSN+5AM+EnIzkKCc9TuOFO3G77Vj8y+q0VNYsXUWAAqwG50DgDf4cn+6On7VeJpWTVuW3Sdq02kiq2qwgZISxXKjpkhScDMyg057+HvbFh1TLcoQauv8zQMKAqixwalwAcbMHB8kzyJMxeCuMnroubVWNbjT/nKy7FiRWzU2Jnyy6JgerEjOcCvE02TUdNzPFtHWTuKIWyCGKgkEYwd2M55D6Tn/DfE1tOi112otex6SgAclsWsnsBTjA7xsEcuh6AZmX2Q19mn1Glt1NyajTlbu8Bxaa3r3hGLdRu3A/IeUPE0yaky9k8oZnP9Brb6+zVc6m2y/WMtNO9t3dtvdSa/P2ASc5wQJY+D+1Gt0+2wlrqHei3d7RKHwlveVK8/MgyShpRkpWb6MyMZmoyCAiizAJZiBhmEADFHFiAIiRaSiMA8ysUCISkMl+v374swbr9P8ZUuNOJLtLdo0qKYus2Wbl3Hb3lC+HmNpxa3P4Swi5bIN0W2UnW8Faiu2xtFqK6q7nNj1W1ixEsPtNXlWA8+WBjpkgALdZQr/wAQHXtTufB+WFo07HaS/eEbC+/PIC0hcY6ITM8ak/2kdLkyG/Dwrpq6q7QbRqq9Vba4I7xkDAhVUnb7XLJPnk84tRwTqBTqdNTfWmmvsD1qwYvSpYNbWv7JViMAenXOTMvjPiO7S26RatgF1mx9y7jt3VL4eY2nxnn8I+2eIrqu1NLpl2d1aAXyuX5m4cmzy/Vr5HqZknke/nf+jHY8Lfw8rqtou0ZNVldy2P3jvYLEwQ68ycMQcZHkT6DGEn4an8vpantQml370gECyi2xXasZ/ayi9eXMnyE23CfEN2o1GtrsK7aLAle1dpC95eviOTu5VLz+Mz+Lrq10N5uRbECew3su+R3anH+02Rqmnp7/AD8lqLVmhs4Dey2zdanc26ttVYi7g5TBCV7hjB8TZP8ACRzAmRXwGKbw+lYV1mq6m1HLuW7xfCVYk48QQkf2fXM1v4c3IatUKqqKtSAMFFKI6lW7rcCx5CzeD7iPWQTt/tVtS2lDaXv1XeQUOzG1D7XUn9IvLHrNlTtq+DG48mfouAm26WvUWJZTp67F2qHVmtstZtwbIwgXYMdcqfKbbsfhttLqrGrcfl7K1HdHcXWxD7QY5ypBbrz8XoBNXx1xfbpnrroCFyptfcpcbc7UXAIxuIfn/ZHrLXodat1SWp7NiK6/BgCPn/lNUnPTb4ZktN0uxkZjz99P6Sr6jt+4dsVaQFO5esO3h8e4re3Js8uda+XkZp+zeM9S+h1tzGvfQ6rVivCgMwB3Dd4up8xJ6Uvn3LqR0DlDMo/YHaHat4puJ0p07lWbwlbO63YfA8mwDjnMWvjq9e1DQ5r7j8w1HJMMoJK1kvu/f255dM9MEh6Ura8DUjoMBKlx3xVZpBStO3vLGYncu8CtB4sDI57mXn5BWm54a7Qe/R6e2zG+ytXbaNq5PoM8h85i4NLUW1wbSBgIpgURkTJyLGAebGEGhKDIYff1nPvxNYDUdnE4AFxJJ5AAW6Qkk+QABOZ0Fuv375qu3eF6NZs79GbZu24dq/b27s7CMg7F6+kzxSUXbMZbo8u3OJa6dLddW9dhrXwhWDZsc7alO08suR9D6Tkf5ez8iUOluKl/zJ1eyzaV7sqW/VbdhrLNu3YyxbpynTl/DXQhGQVuFcqzDvrOZQOFPteXeP8AX3SxjSrs2Y8G3YF8tuMbfhjlNsMkcfG5HFvk5ZxL2y11HZupsbIFh3gLjY9LUd6Op3Zaq1wfQgeWTtO1tal3buj7p1sCBQxQhlBxqXxkcvZKn4ESy0cC6RdO2nFbd0zCzabHYq4UKHRidyNgAcj/AFMl2FwZptIxepWL4K73YuwU4JVegUEgZwMnzMvqwrbtde5jpZW+B9bXXrO0u8sRM3ct7KucXarONxGcZH1Ej+JevNpo0tQazd+mZawXZhhlrC7Mk5HevkA42KZv9R+Hmid2dqnJdmdv0toG5yWbkGwOZPITN0XCunquFyIe8WtalJdmCoiKigKTgeFAMgZ5t+8ZHkjq1oul1RQeze1np7TrufTvpEu20sjK6rgqlYZe8rTIDLRkAcufrg7vRD/1Bfnl+hPy/R6b/OWjtnh6jVIqXoWCklcMyEEqVPiQg4wenTkPQTzu4V0722WlX7y2s02N3jjKMqqQADhSQo5gZj1Yvt2omlnNDr31Oo1V66W3UJcr0KUVyKq2ChSClbjf3a1tg4xvPXIm84L4sr02ksr1LMvc27R4GZv0u9tpVQWBFld4wRkYAPOXjsnsirTVCqldqAlsZLHLHJJLEk9Zr9TwVpLLLLGqJa39Z43AJyh3ABsK2a0OVwcj3mV5YSWmS22/wKDRXa9Yl3EFD1MLFFI8SnI/VXE8/han/FNH2J/qrtP/AHlf/Us6D2Fwhp9IxepWLkY3uxdguclRnkoJGTgc8DOcDBp+DtMlNtCo3d3kGwd45JIxjDFsr0HQw8seF9v8GhlO4R7BVl013/iDKco50os8PJs91s7zocdNvn0mm7S7MN+p7W253VFr1x1BruO7A/e7tnA+U6Dpfw90VdiWLW29GDqTbY2GU5BwWIPP1mw0fDlFV1tyIe8vz3pLMysCdxG1jgAn0EPMlJtfjvYUNqOY67VvrfzerfkKdNRSuOQ7y1k7zHPmMtfy58rEPpOicE/6t0n+5T+hkqODtMmmfTKjCmwhnG9ixK7MHfncMbF8/KbPQaBKakqrBCVqEUEliFHQEnmfiZrnkTVIyS3s9oRxTSZikSZIyLQCBhAwgGQTz+n9TDEbDn8v84oQHiGIoQBwMMwgCEMRiEADACEAIAoRmMCAKGIYhiAKEcDAFCEDADERMMxGAKIxyJMAgWhEYSgym6/fvizG3X5D+piEiA4ZhmGIACOAMMwBGOLMDAHFCGYAAQxDMcAXzhmBhACLEcUAIGBgYApHMlmLEARMjn3j6xkxboB5s33mEbH4/fzhAPc9fv3xiDdYoA4ZijMAcUMwz8YA4oZgD8YA90eZHPx+/jHAHFiBPxhmAERhmEAMwxHiKAGYEwigCzET7vv5xmRgBmR+/h/lJGRMAgRCBEIBkOZHMISgMwLQhIALw3whAAGPdCEoDdDdCEhAzDMISgMxFoQkKGYZhCAG6LdHCAR3+8xb44QCJeIvCEAW6KEJSW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8" name="AutoShape 4" descr="data:image/jpg;base64,/9j/4AAQSkZJRgABAQAAAQABAAD/2wCEAAkGBhQSEBQUExQVFBQVFxcUFBUXGBwUFRQUFBcXFxUUFxcXHCYeFxkkGRUVHy8gIycpLCwsFR4xNTAqNSYrLCkBCQoKDgwOGg8PGiwlHyQ0MiwsLyksLSwqLSwqLCksKiwsLCwsLCwsLCwsLC8sLCksKSwsLCkpLCwsLCwsLCwsLP/AABEIARgAtAMBIgACEQEDEQH/xAAbAAACAgMBAAAAAAAAAAAAAAAAAQIGBAUHA//EAEQQAAICAQIDBQYCBwQIBwAAAAECAAMRBBIGITEFEyJBUTJhcYGR8AcUIzNCUnKhsWKCwdE0NWNzkqKy8RUWJkODo+H/xAAZAQEBAAMBAAAAAAAAAAAAAAAAAQIDBAX/xAAqEQACAgEDAwMDBQEAAAAAAAAAAQIRAxIhMQRBUROB8CJh0RQycZGhQv/aAAwDAQACEQMRAD8A7I4Geg6D+pjA+8Q8/kP6mEAYHuEAPhHDEAPpHge76RQgDx7vv6QyIoQCXL0iHwEIQBnHui5ekIgYBLED8JHMMwB/KL6RQIgDzCLMWYBIyOYQgCMi0lIkQDzaEZhAPUnn8v8AOOJuvymg404hs0emFtao7GxK8PnGGDn9kg5yoHz85YxctkRuiwAxyr/+cu8t7OFIVqtabQxbO+vulU7Rg43BiynOfZmr0H4hWumhZ0qUam6+uw+LCLSygMuW9CSc56TP05ePnxMWi+ZhKHZx7eaBqVqr7m3VJp9Pu3h3qO/dcwBxzKALj+1nylh7f7dbT36OtVVhqL+5ctnKrgHK4I58/OTQ0LRu8wzKXw5xfqtVajiis6Wx3TKMTdQFzte8ZwoblyA88jlzO54i7bfTnShVVu/1NWnbdnwrZuyy4PXl5w4O67izeZizKZ2lxrbW+vUJWRpfy/dk7vEbzWGL4PQb8jGOk9W443UaO2pFzfqE01qsSe6Yg94Bg8yCAQT1DA+cvpy8fORaLfFmaPizt86TT94qqzM6VIGO1A1mfE58lABJ+Hl1Fb7d7a1Y0ytcr0WLqEoDUWlabkuGe9Q82O3ZgZ5cz64EjBy3DaOgFoAzRdgdstdbq62AA01wpVsnc4253Pzxu5eWOvSYPEXGv5XWU07VKHadQ5zmpbXCVkYOBzDE58sY5woNuhfctcWZ46q8pW7YBKqzY96qTj+Uqx4gtv7GbVZNVndvZ+iYp+rsYBctk4IUZ8+ZxIot8Cy35hNbw4zHSUMzO7PWlhZyGbNoFmCQBkDdtHLoomxmJQBhCLEAciRAmKARhER9/YhAPc9flKzx3oLLaKBUjOV1ensIUZKojEsx9AOXOWZusMTKLp2Dnw4Sso7XoepGOlNtl42jwUPZUVtU+gJWsjy54/Z56jR8KXvR2bVbRaFF2rF/hINddrrhm/dBGSCfSdYhibVma+fz+THQjmeq7P1Z0dOksosZtLrKAtiISlumUWBbVI5eEYB9PDnnmZt92t1eu0q26Q1fltQ9jWgMaCgGFZWYANnAOAc+IchzxfiIwJj6v2+MaTmWg7Kus12nsGhfS6hLmbV2opXTWV5J8BLEOXUsDtPMvk5/Zs/HOitarT2UobW0+pr1BRfaZaw2doGSeZXkMnBOAcYNmIjxDyu064FHMNd2XqNRp+1L/wAvch1P5cVUlSbT3ToGIQgHkqg9PXHTJze3uFLE11FtKO1VuoputVVJFd1beKxgPZVkdySfPdn9nHQtsMSrM0TSaLi8P+X8GnXVJvXvqiCzGnmWasAgmwEKR9fKUQcPX/lrO60+oShtbp3oodSbErQWB3ZOZUc1GT+75+0esYiImMcmlUVqyjdla23Ta3WA6TUumo1QYWpWdioSELk+agNuyPIGapuE9ZrBqrjtpGpc5ourItNdJ/QrkjNfsqOWM4z0xOmlYTL1mnaW5HG+TQ9h3229nL3qWLd3L1ujqVcuqlM7SP2sBv70qfZl147JfRHR6sONPbhzUwRmL7ggGNxbx4Ax+yZ0uRAmKyVe33K0YPYVRXS6dWBVlpqUgjBBFaggg8wQR0mdHCazIIsxmLEADIkSREiRAIEwgYoB7seckIMOcBCAR4iAjgBCPEWYAoRwAgCgBHEf5QAhiPMIBHMCIxCARMVlgAJJAABJJ5AAdSSegkzK1x0z/liBjYd3eeNUJCjcqeLrnDHCgklVHQtMorU0jGUtKsyNTxjpUYKbQ2epQb1X3sw5D4DJ93MZ2+n1C2KroQysAykdCD0M46fv/tL1+H+rLVWK1m5lbCoW3MtfXdg8xl2ZcnyRQOk68/TLHHUmc2HO5yplsxDEICcR1kSIsSRiMA8zCPEJQe7DnCB6wEiARwhAFJYijxAFFiOEoNVxB26umq3EZdsitOm5gOZJHRRkEn6cyJzfVa+13Z2sfef2lZkI8htCnwgeQH8+ssnG1TGxXsXu61bug+0MxXqzFgTsHXaD7XPI8K5rNxVm21r1IAALuzHyHi8+nIL18zPS6WMFG2uTzuolJyqy/cK8SfmVZbNi2qSQik5NYCYfaSceIkfKWDEpnBNQrZ1ZN1pbJIG7uVVWXDP7KsTuG0EkiwHmMkXScWZRU2o8HZhbcFYRYjiM1G0RE03FnZff6VgBl1xYmAWO5OuAPaJUuuPPd5dZuiIoTp2iNJqmcvt4U1ACkVkByQqsyiwYBYAr6lFJ5c/IgGWHgPQV196d4N+SjoCQa0UggNWygoxyDz8istwjm+fUTnHSzTDBGDtCxCYHaXaXdNV7JDsFYZw4DMih1GMMFZ13DlgNnPLBz5oo3CMRMlImQpAiECISg9z1hEesciA4QhACGYQgBmH3/SEQ6/z+/wCUAGQEYPMHkR5EHqCPSYlvZFLIENabFJKqBtALZ3Y24xnJz655zMzFmVMlIhp9KqKERVRF5BVAVRnnyC8h1MmB984/KY+t7RqpXdbYla9MuwQH6kQOD3hAN9ieWr1a1ozudqKCzE+QHX4n/wDIqwegYHlyyOo8xnpkeUCJQOyu3LdVqlKVpXf1FgJUfl1POq9M/pgN6gEEFWbIwM56BM543B1IwhNTVojHmOIzWbDQcQ68V2oMuWUDUY8JRK6LFWxtpHtOt7Jkc+SnljM3xH38JznjDWtXqtUh8YuorqBJx3SuCXC8jkMVHh5Zz15CXbh/XtdpqbG9p0BbljLdCwH7pIJHuI5DpN08bjFS8mqE05NGeYjJGRM0m0iRCImEoPdusIz1h9/f1kQCOLMcoEYzFPDW61Kq2sc7UUZY9eXuHmScADzJEJEbo1HFfbbadEKsNxYgJjO/A8z+ygOM45nIAIJ5vhntSzUV733Ajw42bVcZ5Or4AfkCDjAyOYEqGh0tvaOpZmJVc5c5JFVZPhpr8g5A/qxzyB6RptOtaKiKFVQFAHQAdBOjJGOOKj/13NGOUpy1dj0EcNvuMJzm8CZRONex9hW477S5ZHZzuKAjKqigbUUgOMgZzjnL0rg9JjdpaEXVNWxIDDqMZUgghhkEZBAPymzHPRJM15I640a/hTtAW6Ss5JZP0T5OTur5Ek+ZIw2T13TQfiF2oSFoUEgYstxzyR+rrAHnnDf8HrJcOaj8rqLarsKSgZ8Hwqa0L7/g1eef+zHpynw32Z+Z1Da59yguWrTyJUbAScAlVA2gcskHyAz0JLHNz7Lde/BpcnOCj37+xtOFuHF01YZgDe6/pG9ATkVLz5AcgfUjPwzaO3amsNeWD73QKyOu4pzYqSuCvMeLp0585sZT/wAQHKdxYjslgNlYKtsOxgHYcvLdXX/LPUTRFPLPflm6VY4WuxbswM5TVxHqU9nUWf3iLB/9gbHyxPDWdu6iz27WOMgHaisobqFdEDrnA6EdB6To/RT8o0fq4+D14v1e7WahsEBTs58ie6QKT8CVbHuwZ0rsTQdzpqauWURVbyywHiPzbJ5+uZzfsXQvrdWBaxcYD3McEmtMKFOBglsBPXGTzxOq5l6p6VHH4L06tufkIiRJSJ+/+04TrIGECfvMIBkHrDP38P8AuIHrFt6ffrIgOEIYlAEyjdo3fnteumye4rZt4XlvNY8ZJ8vERWPTxEczyvWZX+weFBprrbN2clhWP3UchyG9WyMD3KPM4G3HJRtvnsackXKkuO5u9NpUrGEVUGc4VQoyepwPOR1eo7ut3IJ2Kz4HU7QTie08tRpw6MhJAZSpI5EbgQSPfzmr+TZwtjmzWMxLMxyxLHDMBljk4GcATzcgnpu/iJI/rn1npqaGQlCPEpKkfDz+BGCPcwniinPMYE9qMY1aPKbaZY+C7wtr1hQAyb/DkDKEL0JPPDj6S44nPOwP9No+Le//ANqydDE83qY1M78DuJXeMuzi9a2KCxr3BgASxrcAHAHM88cvQn3zy4B1LNpCG9mux0Q9CV5MwPvDswz7sdQZaItkw9T6NFGfp/XqI5lS/ECsMtIxzBsI6+igjpg+Xnnl0xnFuIlF491ZGopXyWtmI8vG+3+lZmXTK8iMc7rGypMJ5sBM/U6fkceQZ2Pu6KOXTLlVHvPuMwS30+k9lOzymqL3+HWlAosfAy1pXPntrRBtz6bt5x/aPrLaJqOEtOE0OnGME1ixv4rPGx+rf4TbzxM0tU2z2Ma0xSAyJMkTFmajYeT/AA/nCSIhBDIIig3WEiKEcInOP6fWUBn78/p5wBgF5+/1/wAPhHAImMxiBghS+MqAtyuB+sTnyz4kOM/Rl+k0KOT1H8sS18anPcjHPNnPyxhcj5kr9DNHq+zClFNxYYs6qeuWyV24HTYOeT1Hynp4JpQin/B5+WP1uj14YTOsr9wsP/IR/jL7KJwt/pifwWf9MvmJzdV+/wBjo6f9gQEeIiZynQKUz8QeyyQmoBGEAqZcc8O42sDjyJOQfUY883QzScX050dn9ko5/hV1LfQZPym3DLTkTNeWKlBo51qLQal9WYqfctexgB8WdD/8Y9ZlcMdhjVXlW/VooewDluycLXnPLOGyeuFIHXIyNECdHq6uYCmq08s+FXHeH4bVU/3ZaeCOzu7024gg2nvMEYIUAKnPPPIG7+/O/Ll0QklzZxY8eqSvgsKKAMDkByAHLAHTp0hiPEJ5Z6QpEyRiIgHm0IzCAZDdfv3xQbrDEiA4GKOUDhmRjEgGZEmECZQVfjcEdwfLdYp+LKpX5eAyOpqc9lVBVLnFeQAWOxWByAOfQA8szL42qJ0u5etdiN8iTWf5PPXg7VF9IgPVGasj+FiV/wCVlnVqrFFrszlavI15RqeBaAz2WY9gKi+4tkv/ACCfz9TLlK9wbpWWhnYbe9sZwuMEL7I+pUsPcRLAJqzS1TbNuKOmCHiRxGYYmo2BiYXbNG/TXr+9VYPqjTMMhfcFVmPRQWbz5AZP8syrkj4KHwlaDaFYErdUyEeudp5+g2h+fvl40em7utEzkIqpk9TtULk+/lOadndoim+gjorqpz1CN4D8wrE/ETqAE6uqVSvyc/TvZoMQjinIdQsSMlIn4QCJhAwgGQ3X6f4wgfv+cUiA4sRwMoI/fu+vl85MCRAjUSAeYRZhAMftPTh6bEY7QyMC37oKnxfLrKpwDqtrW1Mw3tiwAc+ajZYc4xy/R8uuPLrLk3vnOeyv0Ham0n2bXrIGPZtzs5eQw9Z+s6cS1QlH3/o5sv0zjL2L9odElKLWmdozgFmc8zk82JJ6zJgI5znRQoQMBBQxNRxMn6FW54rsrdsZOEztsJA9oBGY488TbxEZ69ITp2Rq0cgbShUOeqA8wfNfMHz5jIPnidZ0VxepHYFSyozA5yCygkHPPlk/SavVcIUO+/DLkqSqkKhK48scs4GcETdYnRnzLIkaMOJwuwIiJjzIzmOgRijiMAgRHERCUhkMfv6wibrCRFAw3RYnMLO2W1Yt1F/aL6DTi9qNOiEoSUUNlyhBYlSCQSfPGABnZGGoj2OoR5nLtbxLadBWBrltsXVVI99BZG7mxLSN+5AM+EnIzkKCc9TuOFO3G77Vj8y+q0VNYsXUWAAqwG50DgDf4cn+6On7VeJpWTVuW3Sdq02kiq2qwgZISxXKjpkhScDMyg057+HvbFh1TLcoQauv8zQMKAqixwalwAcbMHB8kzyJMxeCuMnroubVWNbjT/nKy7FiRWzU2Jnyy6JgerEjOcCvE02TUdNzPFtHWTuKIWyCGKgkEYwd2M55D6Tn/DfE1tOi112otex6SgAclsWsnsBTjA7xsEcuh6AZmX2Q19mn1Glt1NyajTlbu8Bxaa3r3hGLdRu3A/IeUPE0yaky9k8oZnP9Brb6+zVc6m2y/WMtNO9t3dtvdSa/P2ASc5wQJY+D+1Gt0+2wlrqHei3d7RKHwlveVK8/MgyShpRkpWb6MyMZmoyCAiizAJZiBhmEADFHFiAIiRaSiMA8ysUCISkMl+v374swbr9P8ZUuNOJLtLdo0qKYus2Wbl3Hb3lC+HmNpxa3P4Swi5bIN0W2UnW8Faiu2xtFqK6q7nNj1W1ixEsPtNXlWA8+WBjpkgALdZQr/wAQHXtTufB+WFo07HaS/eEbC+/PIC0hcY6ITM8ak/2kdLkyG/Dwrpq6q7QbRqq9Vba4I7xkDAhVUnb7XLJPnk84tRwTqBTqdNTfWmmvsD1qwYvSpYNbWv7JViMAenXOTMvjPiO7S26RatgF1mx9y7jt3VL4eY2nxnn8I+2eIrqu1NLpl2d1aAXyuX5m4cmzy/Vr5HqZknke/nf+jHY8Lfw8rqtou0ZNVldy2P3jvYLEwQ68ycMQcZHkT6DGEn4an8vpantQml370gECyi2xXasZ/ayi9eXMnyE23CfEN2o1GtrsK7aLAle1dpC95eviOTu5VLz+Mz+Lrq10N5uRbECew3su+R3anH+02Rqmnp7/AD8lqLVmhs4Dey2zdanc26ttVYi7g5TBCV7hjB8TZP8ACRzAmRXwGKbw+lYV1mq6m1HLuW7xfCVYk48QQkf2fXM1v4c3IatUKqqKtSAMFFKI6lW7rcCx5CzeD7iPWQTt/tVtS2lDaXv1XeQUOzG1D7XUn9IvLHrNlTtq+DG48mfouAm26WvUWJZTp67F2qHVmtstZtwbIwgXYMdcqfKbbsfhttLqrGrcfl7K1HdHcXWxD7QY5ypBbrz8XoBNXx1xfbpnrroCFyptfcpcbc7UXAIxuIfn/ZHrLXodat1SWp7NiK6/BgCPn/lNUnPTb4ZktN0uxkZjz99P6Sr6jt+4dsVaQFO5esO3h8e4re3Js8uda+XkZp+zeM9S+h1tzGvfQ6rVivCgMwB3Dd4up8xJ6Uvn3LqR0DlDMo/YHaHat4puJ0p07lWbwlbO63YfA8mwDjnMWvjq9e1DQ5r7j8w1HJMMoJK1kvu/f255dM9MEh6Ura8DUjoMBKlx3xVZpBStO3vLGYncu8CtB4sDI57mXn5BWm54a7Qe/R6e2zG+ytXbaNq5PoM8h85i4NLUW1wbSBgIpgURkTJyLGAebGEGhKDIYff1nPvxNYDUdnE4AFxJJ5AAW6Qkk+QABOZ0Fuv375qu3eF6NZs79GbZu24dq/b27s7CMg7F6+kzxSUXbMZbo8u3OJa6dLddW9dhrXwhWDZsc7alO08suR9D6Tkf5ez8iUOluKl/zJ1eyzaV7sqW/VbdhrLNu3YyxbpynTl/DXQhGQVuFcqzDvrOZQOFPteXeP8AX3SxjSrs2Y8G3YF8tuMbfhjlNsMkcfG5HFvk5ZxL2y11HZupsbIFh3gLjY9LUd6Op3Zaq1wfQgeWTtO1tal3buj7p1sCBQxQhlBxqXxkcvZKn4ESy0cC6RdO2nFbd0zCzabHYq4UKHRidyNgAcj/AFMl2FwZptIxepWL4K73YuwU4JVegUEgZwMnzMvqwrbtde5jpZW+B9bXXrO0u8sRM3ct7KucXarONxGcZH1Ej+JevNpo0tQazd+mZawXZhhlrC7Mk5HevkA42KZv9R+Hmid2dqnJdmdv0toG5yWbkGwOZPITN0XCunquFyIe8WtalJdmCoiKigKTgeFAMgZ5t+8ZHkjq1oul1RQeze1np7TrufTvpEu20sjK6rgqlYZe8rTIDLRkAcufrg7vRD/1Bfnl+hPy/R6b/OWjtnh6jVIqXoWCklcMyEEqVPiQg4wenTkPQTzu4V0722WlX7y2s02N3jjKMqqQADhSQo5gZj1Yvt2omlnNDr31Oo1V66W3UJcr0KUVyKq2ChSClbjf3a1tg4xvPXIm84L4sr02ksr1LMvc27R4GZv0u9tpVQWBFld4wRkYAPOXjsnsirTVCqldqAlsZLHLHJJLEk9Zr9TwVpLLLLGqJa39Z43AJyh3ABsK2a0OVwcj3mV5YSWmS22/wKDRXa9Yl3EFD1MLFFI8SnI/VXE8/han/FNH2J/qrtP/AHlf/Us6D2Fwhp9IxepWLkY3uxdguclRnkoJGTgc8DOcDBp+DtMlNtCo3d3kGwd45JIxjDFsr0HQw8seF9v8GhlO4R7BVl013/iDKco50os8PJs91s7zocdNvn0mm7S7MN+p7W253VFr1x1BruO7A/e7tnA+U6Dpfw90VdiWLW29GDqTbY2GU5BwWIPP1mw0fDlFV1tyIe8vz3pLMysCdxG1jgAn0EPMlJtfjvYUNqOY67VvrfzerfkKdNRSuOQ7y1k7zHPmMtfy58rEPpOicE/6t0n+5T+hkqODtMmmfTKjCmwhnG9ixK7MHfncMbF8/KbPQaBKakqrBCVqEUEliFHQEnmfiZrnkTVIyS3s9oRxTSZikSZIyLQCBhAwgGQTz+n9TDEbDn8v84oQHiGIoQBwMMwgCEMRiEADACEAIAoRmMCAKGIYhiAKEcDAFCEDADERMMxGAKIxyJMAgWhEYSgym6/fvizG3X5D+piEiA4ZhmGIACOAMMwBGOLMDAHFCGYAAQxDMcAXzhmBhACLEcUAIGBgYApHMlmLEARMjn3j6xkxboB5s33mEbH4/fzhAPc9fv3xiDdYoA4ZijMAcUMwz8YA4oZgD8YA90eZHPx+/jHAHFiBPxhmAERhmEAMwxHiKAGYEwigCzET7vv5xmRgBmR+/h/lJGRMAgRCBEIBkOZHMISgMwLQhIALw3whAAGPdCEoDdDdCEhAzDMISgMxFoQkKGYZhCAG6LdHCAR3+8xb44QCJeIvCEAW6KEJSW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g;base64,/9j/4AAQSkZJRgABAQAAAQABAAD/2wCEAAkGBhQSEBQUExQVFBQVFxcUFBUXGBwUFRQUFBcXFxUUFxcXHCYeFxkkGRUVHy8gIycpLCwsFR4xNTAqNSYrLCkBCQoKDgwOGg8PGiwlHyQ0MiwsLyksLSwqLSwqLCksKiwsLCwsLCwsLCwsLC8sLCksKSwsLCkpLCwsLCwsLCwsLP/AABEIARgAtAMBIgACEQEDEQH/xAAbAAACAgMBAAAAAAAAAAAAAAAAAQIGBAUHA//EAEQQAAICAQIDBQYCBwQIBwAAAAECAAMRBBIGITEFEyJBUTJhcYGR8AcUIzNCUnKhsWKCwdE0NWNzkqKy8RUWJkODo+H/xAAZAQEBAAMBAAAAAAAAAAAAAAAAAQIDBAX/xAAqEQACAgEDAwMDBQEAAAAAAAAAAQIRAxIhMQRBUROB8CJh0RQycZGhQv/aAAwDAQACEQMRAD8A7I4Geg6D+pjA+8Q8/kP6mEAYHuEAPhHDEAPpHge76RQgDx7vv6QyIoQCXL0iHwEIQBnHui5ekIgYBLED8JHMMwB/KL6RQIgDzCLMWYBIyOYQgCMi0lIkQDzaEZhAPUnn8v8AOOJuvymg404hs0emFtao7GxK8PnGGDn9kg5yoHz85YxctkRuiwAxyr/+cu8t7OFIVqtabQxbO+vulU7Rg43BiynOfZmr0H4hWumhZ0qUam6+uw+LCLSygMuW9CSc56TP05ePnxMWi+ZhKHZx7eaBqVqr7m3VJp9Pu3h3qO/dcwBxzKALj+1nylh7f7dbT36OtVVhqL+5ctnKrgHK4I58/OTQ0LRu8wzKXw5xfqtVajiis6Wx3TKMTdQFzte8ZwoblyA88jlzO54i7bfTnShVVu/1NWnbdnwrZuyy4PXl5w4O67izeZizKZ2lxrbW+vUJWRpfy/dk7vEbzWGL4PQb8jGOk9W443UaO2pFzfqE01qsSe6Yg94Bg8yCAQT1DA+cvpy8fORaLfFmaPizt86TT94qqzM6VIGO1A1mfE58lABJ+Hl1Fb7d7a1Y0ytcr0WLqEoDUWlabkuGe9Q82O3ZgZ5cz64EjBy3DaOgFoAzRdgdstdbq62AA01wpVsnc4253Pzxu5eWOvSYPEXGv5XWU07VKHadQ5zmpbXCVkYOBzDE58sY5woNuhfctcWZ46q8pW7YBKqzY96qTj+Uqx4gtv7GbVZNVndvZ+iYp+rsYBctk4IUZ8+ZxIot8Cy35hNbw4zHSUMzO7PWlhZyGbNoFmCQBkDdtHLoomxmJQBhCLEAciRAmKARhER9/YhAPc9flKzx3oLLaKBUjOV1ensIUZKojEsx9AOXOWZusMTKLp2Dnw4Sso7XoepGOlNtl42jwUPZUVtU+gJWsjy54/Z56jR8KXvR2bVbRaFF2rF/hINddrrhm/dBGSCfSdYhibVma+fz+THQjmeq7P1Z0dOksosZtLrKAtiISlumUWBbVI5eEYB9PDnnmZt92t1eu0q26Q1fltQ9jWgMaCgGFZWYANnAOAc+IchzxfiIwJj6v2+MaTmWg7Kus12nsGhfS6hLmbV2opXTWV5J8BLEOXUsDtPMvk5/Zs/HOitarT2UobW0+pr1BRfaZaw2doGSeZXkMnBOAcYNmIjxDyu064FHMNd2XqNRp+1L/wAvch1P5cVUlSbT3ToGIQgHkqg9PXHTJze3uFLE11FtKO1VuoputVVJFd1beKxgPZVkdySfPdn9nHQtsMSrM0TSaLi8P+X8GnXVJvXvqiCzGnmWasAgmwEKR9fKUQcPX/lrO60+oShtbp3oodSbErQWB3ZOZUc1GT+75+0esYiImMcmlUVqyjdla23Ta3WA6TUumo1QYWpWdioSELk+agNuyPIGapuE9ZrBqrjtpGpc5ourItNdJ/QrkjNfsqOWM4z0xOmlYTL1mnaW5HG+TQ9h3229nL3qWLd3L1ujqVcuqlM7SP2sBv70qfZl147JfRHR6sONPbhzUwRmL7ggGNxbx4Ax+yZ0uRAmKyVe33K0YPYVRXS6dWBVlpqUgjBBFaggg8wQR0mdHCazIIsxmLEADIkSREiRAIEwgYoB7seckIMOcBCAR4iAjgBCPEWYAoRwAgCgBHEf5QAhiPMIBHMCIxCARMVlgAJJAABJJ5AAdSSegkzK1x0z/liBjYd3eeNUJCjcqeLrnDHCgklVHQtMorU0jGUtKsyNTxjpUYKbQ2epQb1X3sw5D4DJ93MZ2+n1C2KroQysAykdCD0M46fv/tL1+H+rLVWK1m5lbCoW3MtfXdg8xl2ZcnyRQOk68/TLHHUmc2HO5yplsxDEICcR1kSIsSRiMA8zCPEJQe7DnCB6wEiARwhAFJYijxAFFiOEoNVxB26umq3EZdsitOm5gOZJHRRkEn6cyJzfVa+13Z2sfef2lZkI8htCnwgeQH8+ssnG1TGxXsXu61bug+0MxXqzFgTsHXaD7XPI8K5rNxVm21r1IAALuzHyHi8+nIL18zPS6WMFG2uTzuolJyqy/cK8SfmVZbNi2qSQik5NYCYfaSceIkfKWDEpnBNQrZ1ZN1pbJIG7uVVWXDP7KsTuG0EkiwHmMkXScWZRU2o8HZhbcFYRYjiM1G0RE03FnZff6VgBl1xYmAWO5OuAPaJUuuPPd5dZuiIoTp2iNJqmcvt4U1ACkVkByQqsyiwYBYAr6lFJ5c/IgGWHgPQV196d4N+SjoCQa0UggNWygoxyDz8istwjm+fUTnHSzTDBGDtCxCYHaXaXdNV7JDsFYZw4DMih1GMMFZ13DlgNnPLBz5oo3CMRMlImQpAiECISg9z1hEesciA4QhACGYQgBmH3/SEQ6/z+/wCUAGQEYPMHkR5EHqCPSYlvZFLIENabFJKqBtALZ3Y24xnJz655zMzFmVMlIhp9KqKERVRF5BVAVRnnyC8h1MmB984/KY+t7RqpXdbYla9MuwQH6kQOD3hAN9ieWr1a1ozudqKCzE+QHX4n/wDIqwegYHlyyOo8xnpkeUCJQOyu3LdVqlKVpXf1FgJUfl1POq9M/pgN6gEEFWbIwM56BM543B1IwhNTVojHmOIzWbDQcQ68V2oMuWUDUY8JRK6LFWxtpHtOt7Jkc+SnljM3xH38JznjDWtXqtUh8YuorqBJx3SuCXC8jkMVHh5Zz15CXbh/XtdpqbG9p0BbljLdCwH7pIJHuI5DpN08bjFS8mqE05NGeYjJGRM0m0iRCImEoPdusIz1h9/f1kQCOLMcoEYzFPDW61Kq2sc7UUZY9eXuHmScADzJEJEbo1HFfbbadEKsNxYgJjO/A8z+ygOM45nIAIJ5vhntSzUV733Ajw42bVcZ5Or4AfkCDjAyOYEqGh0tvaOpZmJVc5c5JFVZPhpr8g5A/qxzyB6RptOtaKiKFVQFAHQAdBOjJGOOKj/13NGOUpy1dj0EcNvuMJzm8CZRONex9hW477S5ZHZzuKAjKqigbUUgOMgZzjnL0rg9JjdpaEXVNWxIDDqMZUgghhkEZBAPymzHPRJM15I640a/hTtAW6Ss5JZP0T5OTur5Ek+ZIw2T13TQfiF2oSFoUEgYstxzyR+rrAHnnDf8HrJcOaj8rqLarsKSgZ8Hwqa0L7/g1eef+zHpynw32Z+Z1Da59yguWrTyJUbAScAlVA2gcskHyAz0JLHNz7Lde/BpcnOCj37+xtOFuHF01YZgDe6/pG9ATkVLz5AcgfUjPwzaO3amsNeWD73QKyOu4pzYqSuCvMeLp0585sZT/wAQHKdxYjslgNlYKtsOxgHYcvLdXX/LPUTRFPLPflm6VY4WuxbswM5TVxHqU9nUWf3iLB/9gbHyxPDWdu6iz27WOMgHaisobqFdEDrnA6EdB6To/RT8o0fq4+D14v1e7WahsEBTs58ie6QKT8CVbHuwZ0rsTQdzpqauWURVbyywHiPzbJ5+uZzfsXQvrdWBaxcYD3McEmtMKFOBglsBPXGTzxOq5l6p6VHH4L06tufkIiRJSJ+/+04TrIGECfvMIBkHrDP38P8AuIHrFt6ffrIgOEIYlAEyjdo3fnteumye4rZt4XlvNY8ZJ8vERWPTxEczyvWZX+weFBprrbN2clhWP3UchyG9WyMD3KPM4G3HJRtvnsackXKkuO5u9NpUrGEVUGc4VQoyepwPOR1eo7ut3IJ2Kz4HU7QTie08tRpw6MhJAZSpI5EbgQSPfzmr+TZwtjmzWMxLMxyxLHDMBljk4GcATzcgnpu/iJI/rn1npqaGQlCPEpKkfDz+BGCPcwniinPMYE9qMY1aPKbaZY+C7wtr1hQAyb/DkDKEL0JPPDj6S44nPOwP9No+Le//ANqydDE83qY1M78DuJXeMuzi9a2KCxr3BgASxrcAHAHM88cvQn3zy4B1LNpCG9mux0Q9CV5MwPvDswz7sdQZaItkw9T6NFGfp/XqI5lS/ECsMtIxzBsI6+igjpg+Xnnl0xnFuIlF491ZGopXyWtmI8vG+3+lZmXTK8iMc7rGypMJ5sBM/U6fkceQZ2Pu6KOXTLlVHvPuMwS30+k9lOzymqL3+HWlAosfAy1pXPntrRBtz6bt5x/aPrLaJqOEtOE0OnGME1ixv4rPGx+rf4TbzxM0tU2z2Ma0xSAyJMkTFmajYeT/AA/nCSIhBDIIig3WEiKEcInOP6fWUBn78/p5wBgF5+/1/wAPhHAImMxiBghS+MqAtyuB+sTnyz4kOM/Rl+k0KOT1H8sS18anPcjHPNnPyxhcj5kr9DNHq+zClFNxYYs6qeuWyV24HTYOeT1Hynp4JpQin/B5+WP1uj14YTOsr9wsP/IR/jL7KJwt/pifwWf9MvmJzdV+/wBjo6f9gQEeIiZynQKUz8QeyyQmoBGEAqZcc8O42sDjyJOQfUY883QzScX050dn9ko5/hV1LfQZPym3DLTkTNeWKlBo51qLQal9WYqfctexgB8WdD/8Y9ZlcMdhjVXlW/VooewDluycLXnPLOGyeuFIHXIyNECdHq6uYCmq08s+FXHeH4bVU/3ZaeCOzu7024gg2nvMEYIUAKnPPPIG7+/O/Ll0QklzZxY8eqSvgsKKAMDkByAHLAHTp0hiPEJ5Z6QpEyRiIgHm0IzCAZDdfv3xQbrDEiA4GKOUDhmRjEgGZEmECZQVfjcEdwfLdYp+LKpX5eAyOpqc9lVBVLnFeQAWOxWByAOfQA8szL42qJ0u5etdiN8iTWf5PPXg7VF9IgPVGasj+FiV/wCVlnVqrFFrszlavI15RqeBaAz2WY9gKi+4tkv/ACCfz9TLlK9wbpWWhnYbe9sZwuMEL7I+pUsPcRLAJqzS1TbNuKOmCHiRxGYYmo2BiYXbNG/TXr+9VYPqjTMMhfcFVmPRQWbz5AZP8syrkj4KHwlaDaFYErdUyEeudp5+g2h+fvl40em7utEzkIqpk9TtULk+/lOadndoim+gjorqpz1CN4D8wrE/ETqAE6uqVSvyc/TvZoMQjinIdQsSMlIn4QCJhAwgGQ3X6f4wgfv+cUiA4sRwMoI/fu+vl85MCRAjUSAeYRZhAMftPTh6bEY7QyMC37oKnxfLrKpwDqtrW1Mw3tiwAc+ajZYc4xy/R8uuPLrLk3vnOeyv0Ham0n2bXrIGPZtzs5eQw9Z+s6cS1QlH3/o5sv0zjL2L9odElKLWmdozgFmc8zk82JJ6zJgI5znRQoQMBBQxNRxMn6FW54rsrdsZOEztsJA9oBGY488TbxEZ69ITp2Rq0cgbShUOeqA8wfNfMHz5jIPnidZ0VxepHYFSyozA5yCygkHPPlk/SavVcIUO+/DLkqSqkKhK48scs4GcETdYnRnzLIkaMOJwuwIiJjzIzmOgRijiMAgRHERCUhkMfv6wibrCRFAw3RYnMLO2W1Yt1F/aL6DTi9qNOiEoSUUNlyhBYlSCQSfPGABnZGGoj2OoR5nLtbxLadBWBrltsXVVI99BZG7mxLSN+5AM+EnIzkKCc9TuOFO3G77Vj8y+q0VNYsXUWAAqwG50DgDf4cn+6On7VeJpWTVuW3Sdq02kiq2qwgZISxXKjpkhScDMyg057+HvbFh1TLcoQauv8zQMKAqixwalwAcbMHB8kzyJMxeCuMnroubVWNbjT/nKy7FiRWzU2Jnyy6JgerEjOcCvE02TUdNzPFtHWTuKIWyCGKgkEYwd2M55D6Tn/DfE1tOi112otex6SgAclsWsnsBTjA7xsEcuh6AZmX2Q19mn1Glt1NyajTlbu8Bxaa3r3hGLdRu3A/IeUPE0yaky9k8oZnP9Brb6+zVc6m2y/WMtNO9t3dtvdSa/P2ASc5wQJY+D+1Gt0+2wlrqHei3d7RKHwlveVK8/MgyShpRkpWb6MyMZmoyCAiizAJZiBhmEADFHFiAIiRaSiMA8ysUCISkMl+v374swbr9P8ZUuNOJLtLdo0qKYus2Wbl3Hb3lC+HmNpxa3P4Swi5bIN0W2UnW8Faiu2xtFqK6q7nNj1W1ixEsPtNXlWA8+WBjpkgALdZQr/wAQHXtTufB+WFo07HaS/eEbC+/PIC0hcY6ITM8ak/2kdLkyG/Dwrpq6q7QbRqq9Vba4I7xkDAhVUnb7XLJPnk84tRwTqBTqdNTfWmmvsD1qwYvSpYNbWv7JViMAenXOTMvjPiO7S26RatgF1mx9y7jt3VL4eY2nxnn8I+2eIrqu1NLpl2d1aAXyuX5m4cmzy/Vr5HqZknke/nf+jHY8Lfw8rqtou0ZNVldy2P3jvYLEwQ68ycMQcZHkT6DGEn4an8vpantQml370gECyi2xXasZ/ayi9eXMnyE23CfEN2o1GtrsK7aLAle1dpC95eviOTu5VLz+Mz+Lrq10N5uRbECew3su+R3anH+02Rqmnp7/AD8lqLVmhs4Dey2zdanc26ttVYi7g5TBCV7hjB8TZP8ACRzAmRXwGKbw+lYV1mq6m1HLuW7xfCVYk48QQkf2fXM1v4c3IatUKqqKtSAMFFKI6lW7rcCx5CzeD7iPWQTt/tVtS2lDaXv1XeQUOzG1D7XUn9IvLHrNlTtq+DG48mfouAm26WvUWJZTp67F2qHVmtstZtwbIwgXYMdcqfKbbsfhttLqrGrcfl7K1HdHcXWxD7QY5ypBbrz8XoBNXx1xfbpnrroCFyptfcpcbc7UXAIxuIfn/ZHrLXodat1SWp7NiK6/BgCPn/lNUnPTb4ZktN0uxkZjz99P6Sr6jt+4dsVaQFO5esO3h8e4re3Js8uda+XkZp+zeM9S+h1tzGvfQ6rVivCgMwB3Dd4up8xJ6Uvn3LqR0DlDMo/YHaHat4puJ0p07lWbwlbO63YfA8mwDjnMWvjq9e1DQ5r7j8w1HJMMoJK1kvu/f255dM9MEh6Ura8DUjoMBKlx3xVZpBStO3vLGYncu8CtB4sDI57mXn5BWm54a7Qe/R6e2zG+ytXbaNq5PoM8h85i4NLUW1wbSBgIpgURkTJyLGAebGEGhKDIYff1nPvxNYDUdnE4AFxJJ5AAW6Qkk+QABOZ0Fuv375qu3eF6NZs79GbZu24dq/b27s7CMg7F6+kzxSUXbMZbo8u3OJa6dLddW9dhrXwhWDZsc7alO08suR9D6Tkf5ez8iUOluKl/zJ1eyzaV7sqW/VbdhrLNu3YyxbpynTl/DXQhGQVuFcqzDvrOZQOFPteXeP8AX3SxjSrs2Y8G3YF8tuMbfhjlNsMkcfG5HFvk5ZxL2y11HZupsbIFh3gLjY9LUd6Op3Zaq1wfQgeWTtO1tal3buj7p1sCBQxQhlBxqXxkcvZKn4ESy0cC6RdO2nFbd0zCzabHYq4UKHRidyNgAcj/AFMl2FwZptIxepWL4K73YuwU4JVegUEgZwMnzMvqwrbtde5jpZW+B9bXXrO0u8sRM3ct7KucXarONxGcZH1Ej+JevNpo0tQazd+mZawXZhhlrC7Mk5HevkA42KZv9R+Hmid2dqnJdmdv0toG5yWbkGwOZPITN0XCunquFyIe8WtalJdmCoiKigKTgeFAMgZ5t+8ZHkjq1oul1RQeze1np7TrufTvpEu20sjK6rgqlYZe8rTIDLRkAcufrg7vRD/1Bfnl+hPy/R6b/OWjtnh6jVIqXoWCklcMyEEqVPiQg4wenTkPQTzu4V0722WlX7y2s02N3jjKMqqQADhSQo5gZj1Yvt2omlnNDr31Oo1V66W3UJcr0KUVyKq2ChSClbjf3a1tg4xvPXIm84L4sr02ksr1LMvc27R4GZv0u9tpVQWBFld4wRkYAPOXjsnsirTVCqldqAlsZLHLHJJLEk9Zr9TwVpLLLLGqJa39Z43AJyh3ABsK2a0OVwcj3mV5YSWmS22/wKDRXa9Yl3EFD1MLFFI8SnI/VXE8/han/FNH2J/qrtP/AHlf/Us6D2Fwhp9IxepWLkY3uxdguclRnkoJGTgc8DOcDBp+DtMlNtCo3d3kGwd45JIxjDFsr0HQw8seF9v8GhlO4R7BVl013/iDKco50os8PJs91s7zocdNvn0mm7S7MN+p7W253VFr1x1BruO7A/e7tnA+U6Dpfw90VdiWLW29GDqTbY2GU5BwWIPP1mw0fDlFV1tyIe8vz3pLMysCdxG1jgAn0EPMlJtfjvYUNqOY67VvrfzerfkKdNRSuOQ7y1k7zHPmMtfy58rEPpOicE/6t0n+5T+hkqODtMmmfTKjCmwhnG9ixK7MHfncMbF8/KbPQaBKakqrBCVqEUEliFHQEnmfiZrnkTVIyS3s9oRxTSZikSZIyLQCBhAwgGQTz+n9TDEbDn8v84oQHiGIoQBwMMwgCEMRiEADACEAIAoRmMCAKGIYhiAKEcDAFCEDADERMMxGAKIxyJMAgWhEYSgym6/fvizG3X5D+piEiA4ZhmGIACOAMMwBGOLMDAHFCGYAAQxDMcAXzhmBhACLEcUAIGBgYApHMlmLEARMjn3j6xkxboB5s33mEbH4/fzhAPc9fv3xiDdYoA4ZijMAcUMwz8YA4oZgD8YA90eZHPx+/jHAHFiBPxhmAERhmEAMwxHiKAGYEwigCzET7vv5xmRgBmR+/h/lJGRMAgRCBEIBkOZHMISgMwLQhIALw3whAAGPdCEoDdDdCEhAzDMISgMxFoQkKGYZhCAG6LdHCAR3+8xb44QCJeIvCEAW6KEJSW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0" name="AutoShape 8" descr="data:image/jpg;base64,/9j/4AAQSkZJRgABAQAAAQABAAD/2wCEAAkGBhQSEBQUExQVFBQVFxcUFBUXGBwUFRQUFBcXFxUUFxcXHCYeFxkkGRUVHy8gIycpLCwsFR4xNTAqNSYrLCkBCQoKDgwOGg8PGiwlHyQ0MiwsLyksLSwqLSwqLCksKiwsLCwsLCwsLCwsLC8sLCksKSwsLCkpLCwsLCwsLCwsLP/AABEIARgAtAMBIgACEQEDEQH/xAAbAAACAgMBAAAAAAAAAAAAAAAAAQIGBAUHA//EAEQQAAICAQIDBQYCBwQIBwAAAAECAAMRBBIGITEFEyJBUTJhcYGR8AcUIzNCUnKhsWKCwdE0NWNzkqKy8RUWJkODo+H/xAAZAQEBAAMBAAAAAAAAAAAAAAAAAQIDBAX/xAAqEQACAgEDAwMDBQEAAAAAAAAAAQIRAxIhMQRBUROB8CJh0RQycZGhQv/aAAwDAQACEQMRAD8A7I4Geg6D+pjA+8Q8/kP6mEAYHuEAPhHDEAPpHge76RQgDx7vv6QyIoQCXL0iHwEIQBnHui5ekIgYBLED8JHMMwB/KL6RQIgDzCLMWYBIyOYQgCMi0lIkQDzaEZhAPUnn8v8AOOJuvymg404hs0emFtao7GxK8PnGGDn9kg5yoHz85YxctkRuiwAxyr/+cu8t7OFIVqtabQxbO+vulU7Rg43BiynOfZmr0H4hWumhZ0qUam6+uw+LCLSygMuW9CSc56TP05ePnxMWi+ZhKHZx7eaBqVqr7m3VJp9Pu3h3qO/dcwBxzKALj+1nylh7f7dbT36OtVVhqL+5ctnKrgHK4I58/OTQ0LRu8wzKXw5xfqtVajiis6Wx3TKMTdQFzte8ZwoblyA88jlzO54i7bfTnShVVu/1NWnbdnwrZuyy4PXl5w4O67izeZizKZ2lxrbW+vUJWRpfy/dk7vEbzWGL4PQb8jGOk9W443UaO2pFzfqE01qsSe6Yg94Bg8yCAQT1DA+cvpy8fORaLfFmaPizt86TT94qqzM6VIGO1A1mfE58lABJ+Hl1Fb7d7a1Y0ytcr0WLqEoDUWlabkuGe9Q82O3ZgZ5cz64EjBy3DaOgFoAzRdgdstdbq62AA01wpVsnc4253Pzxu5eWOvSYPEXGv5XWU07VKHadQ5zmpbXCVkYOBzDE58sY5woNuhfctcWZ46q8pW7YBKqzY96qTj+Uqx4gtv7GbVZNVndvZ+iYp+rsYBctk4IUZ8+ZxIot8Cy35hNbw4zHSUMzO7PWlhZyGbNoFmCQBkDdtHLoomxmJQBhCLEAciRAmKARhER9/YhAPc9flKzx3oLLaKBUjOV1ensIUZKojEsx9AOXOWZusMTKLp2Dnw4Sso7XoepGOlNtl42jwUPZUVtU+gJWsjy54/Z56jR8KXvR2bVbRaFF2rF/hINddrrhm/dBGSCfSdYhibVma+fz+THQjmeq7P1Z0dOksosZtLrKAtiISlumUWBbVI5eEYB9PDnnmZt92t1eu0q26Q1fltQ9jWgMaCgGFZWYANnAOAc+IchzxfiIwJj6v2+MaTmWg7Kus12nsGhfS6hLmbV2opXTWV5J8BLEOXUsDtPMvk5/Zs/HOitarT2UobW0+pr1BRfaZaw2doGSeZXkMnBOAcYNmIjxDyu064FHMNd2XqNRp+1L/wAvch1P5cVUlSbT3ToGIQgHkqg9PXHTJze3uFLE11FtKO1VuoputVVJFd1beKxgPZVkdySfPdn9nHQtsMSrM0TSaLi8P+X8GnXVJvXvqiCzGnmWasAgmwEKR9fKUQcPX/lrO60+oShtbp3oodSbErQWB3ZOZUc1GT+75+0esYiImMcmlUVqyjdla23Ta3WA6TUumo1QYWpWdioSELk+agNuyPIGapuE9ZrBqrjtpGpc5ourItNdJ/QrkjNfsqOWM4z0xOmlYTL1mnaW5HG+TQ9h3229nL3qWLd3L1ujqVcuqlM7SP2sBv70qfZl147JfRHR6sONPbhzUwRmL7ggGNxbx4Ax+yZ0uRAmKyVe33K0YPYVRXS6dWBVlpqUgjBBFaggg8wQR0mdHCazIIsxmLEADIkSREiRAIEwgYoB7seckIMOcBCAR4iAjgBCPEWYAoRwAgCgBHEf5QAhiPMIBHMCIxCARMVlgAJJAABJJ5AAdSSegkzK1x0z/liBjYd3eeNUJCjcqeLrnDHCgklVHQtMorU0jGUtKsyNTxjpUYKbQ2epQb1X3sw5D4DJ93MZ2+n1C2KroQysAykdCD0M46fv/tL1+H+rLVWK1m5lbCoW3MtfXdg8xl2ZcnyRQOk68/TLHHUmc2HO5yplsxDEICcR1kSIsSRiMA8zCPEJQe7DnCB6wEiARwhAFJYijxAFFiOEoNVxB26umq3EZdsitOm5gOZJHRRkEn6cyJzfVa+13Z2sfef2lZkI8htCnwgeQH8+ssnG1TGxXsXu61bug+0MxXqzFgTsHXaD7XPI8K5rNxVm21r1IAALuzHyHi8+nIL18zPS6WMFG2uTzuolJyqy/cK8SfmVZbNi2qSQik5NYCYfaSceIkfKWDEpnBNQrZ1ZN1pbJIG7uVVWXDP7KsTuG0EkiwHmMkXScWZRU2o8HZhbcFYRYjiM1G0RE03FnZff6VgBl1xYmAWO5OuAPaJUuuPPd5dZuiIoTp2iNJqmcvt4U1ACkVkByQqsyiwYBYAr6lFJ5c/IgGWHgPQV196d4N+SjoCQa0UggNWygoxyDz8istwjm+fUTnHSzTDBGDtCxCYHaXaXdNV7JDsFYZw4DMih1GMMFZ13DlgNnPLBz5oo3CMRMlImQpAiECISg9z1hEesciA4QhACGYQgBmH3/SEQ6/z+/wCUAGQEYPMHkR5EHqCPSYlvZFLIENabFJKqBtALZ3Y24xnJz655zMzFmVMlIhp9KqKERVRF5BVAVRnnyC8h1MmB984/KY+t7RqpXdbYla9MuwQH6kQOD3hAN9ieWr1a1ozudqKCzE+QHX4n/wDIqwegYHlyyOo8xnpkeUCJQOyu3LdVqlKVpXf1FgJUfl1POq9M/pgN6gEEFWbIwM56BM543B1IwhNTVojHmOIzWbDQcQ68V2oMuWUDUY8JRK6LFWxtpHtOt7Jkc+SnljM3xH38JznjDWtXqtUh8YuorqBJx3SuCXC8jkMVHh5Zz15CXbh/XtdpqbG9p0BbljLdCwH7pIJHuI5DpN08bjFS8mqE05NGeYjJGRM0m0iRCImEoPdusIz1h9/f1kQCOLMcoEYzFPDW61Kq2sc7UUZY9eXuHmScADzJEJEbo1HFfbbadEKsNxYgJjO/A8z+ygOM45nIAIJ5vhntSzUV733Ajw42bVcZ5Or4AfkCDjAyOYEqGh0tvaOpZmJVc5c5JFVZPhpr8g5A/qxzyB6RptOtaKiKFVQFAHQAdBOjJGOOKj/13NGOUpy1dj0EcNvuMJzm8CZRONex9hW477S5ZHZzuKAjKqigbUUgOMgZzjnL0rg9JjdpaEXVNWxIDDqMZUgghhkEZBAPymzHPRJM15I640a/hTtAW6Ss5JZP0T5OTur5Ek+ZIw2T13TQfiF2oSFoUEgYstxzyR+rrAHnnDf8HrJcOaj8rqLarsKSgZ8Hwqa0L7/g1eef+zHpynw32Z+Z1Da59yguWrTyJUbAScAlVA2gcskHyAz0JLHNz7Lde/BpcnOCj37+xtOFuHF01YZgDe6/pG9ATkVLz5AcgfUjPwzaO3amsNeWD73QKyOu4pzYqSuCvMeLp0585sZT/wAQHKdxYjslgNlYKtsOxgHYcvLdXX/LPUTRFPLPflm6VY4WuxbswM5TVxHqU9nUWf3iLB/9gbHyxPDWdu6iz27WOMgHaisobqFdEDrnA6EdB6To/RT8o0fq4+D14v1e7WahsEBTs58ie6QKT8CVbHuwZ0rsTQdzpqauWURVbyywHiPzbJ5+uZzfsXQvrdWBaxcYD3McEmtMKFOBglsBPXGTzxOq5l6p6VHH4L06tufkIiRJSJ+/+04TrIGECfvMIBkHrDP38P8AuIHrFt6ffrIgOEIYlAEyjdo3fnteumye4rZt4XlvNY8ZJ8vERWPTxEczyvWZX+weFBprrbN2clhWP3UchyG9WyMD3KPM4G3HJRtvnsackXKkuO5u9NpUrGEVUGc4VQoyepwPOR1eo7ut3IJ2Kz4HU7QTie08tRpw6MhJAZSpI5EbgQSPfzmr+TZwtjmzWMxLMxyxLHDMBljk4GcATzcgnpu/iJI/rn1npqaGQlCPEpKkfDz+BGCPcwniinPMYE9qMY1aPKbaZY+C7wtr1hQAyb/DkDKEL0JPPDj6S44nPOwP9No+Le//ANqydDE83qY1M78DuJXeMuzi9a2KCxr3BgASxrcAHAHM88cvQn3zy4B1LNpCG9mux0Q9CV5MwPvDswz7sdQZaItkw9T6NFGfp/XqI5lS/ECsMtIxzBsI6+igjpg+Xnnl0xnFuIlF491ZGopXyWtmI8vG+3+lZmXTK8iMc7rGypMJ5sBM/U6fkceQZ2Pu6KOXTLlVHvPuMwS30+k9lOzymqL3+HWlAosfAy1pXPntrRBtz6bt5x/aPrLaJqOEtOE0OnGME1ixv4rPGx+rf4TbzxM0tU2z2Ma0xSAyJMkTFmajYeT/AA/nCSIhBDIIig3WEiKEcInOP6fWUBn78/p5wBgF5+/1/wAPhHAImMxiBghS+MqAtyuB+sTnyz4kOM/Rl+k0KOT1H8sS18anPcjHPNnPyxhcj5kr9DNHq+zClFNxYYs6qeuWyV24HTYOeT1Hynp4JpQin/B5+WP1uj14YTOsr9wsP/IR/jL7KJwt/pifwWf9MvmJzdV+/wBjo6f9gQEeIiZynQKUz8QeyyQmoBGEAqZcc8O42sDjyJOQfUY883QzScX050dn9ko5/hV1LfQZPym3DLTkTNeWKlBo51qLQal9WYqfctexgB8WdD/8Y9ZlcMdhjVXlW/VooewDluycLXnPLOGyeuFIHXIyNECdHq6uYCmq08s+FXHeH4bVU/3ZaeCOzu7024gg2nvMEYIUAKnPPPIG7+/O/Ll0QklzZxY8eqSvgsKKAMDkByAHLAHTp0hiPEJ5Z6QpEyRiIgHm0IzCAZDdfv3xQbrDEiA4GKOUDhmRjEgGZEmECZQVfjcEdwfLdYp+LKpX5eAyOpqc9lVBVLnFeQAWOxWByAOfQA8szL42qJ0u5etdiN8iTWf5PPXg7VF9IgPVGasj+FiV/wCVlnVqrFFrszlavI15RqeBaAz2WY9gKi+4tkv/ACCfz9TLlK9wbpWWhnYbe9sZwuMEL7I+pUsPcRLAJqzS1TbNuKOmCHiRxGYYmo2BiYXbNG/TXr+9VYPqjTMMhfcFVmPRQWbz5AZP8syrkj4KHwlaDaFYErdUyEeudp5+g2h+fvl40em7utEzkIqpk9TtULk+/lOadndoim+gjorqpz1CN4D8wrE/ETqAE6uqVSvyc/TvZoMQjinIdQsSMlIn4QCJhAwgGQ3X6f4wgfv+cUiA4sRwMoI/fu+vl85MCRAjUSAeYRZhAMftPTh6bEY7QyMC37oKnxfLrKpwDqtrW1Mw3tiwAc+ajZYc4xy/R8uuPLrLk3vnOeyv0Ham0n2bXrIGPZtzs5eQw9Z+s6cS1QlH3/o5sv0zjL2L9odElKLWmdozgFmc8zk82JJ6zJgI5znRQoQMBBQxNRxMn6FW54rsrdsZOEztsJA9oBGY488TbxEZ69ITp2Rq0cgbShUOeqA8wfNfMHz5jIPnidZ0VxepHYFSyozA5yCygkHPPlk/SavVcIUO+/DLkqSqkKhK48scs4GcETdYnRnzLIkaMOJwuwIiJjzIzmOgRijiMAgRHERCUhkMfv6wibrCRFAw3RYnMLO2W1Yt1F/aL6DTi9qNOiEoSUUNlyhBYlSCQSfPGABnZGGoj2OoR5nLtbxLadBWBrltsXVVI99BZG7mxLSN+5AM+EnIzkKCc9TuOFO3G77Vj8y+q0VNYsXUWAAqwG50DgDf4cn+6On7VeJpWTVuW3Sdq02kiq2qwgZISxXKjpkhScDMyg057+HvbFh1TLcoQauv8zQMKAqixwalwAcbMHB8kzyJMxeCuMnroubVWNbjT/nKy7FiRWzU2Jnyy6JgerEjOcCvE02TUdNzPFtHWTuKIWyCGKgkEYwd2M55D6Tn/DfE1tOi112otex6SgAclsWsnsBTjA7xsEcuh6AZmX2Q19mn1Glt1NyajTlbu8Bxaa3r3hGLdRu3A/IeUPE0yaky9k8oZnP9Brb6+zVc6m2y/WMtNO9t3dtvdSa/P2ASc5wQJY+D+1Gt0+2wlrqHei3d7RKHwlveVK8/MgyShpRkpWb6MyMZmoyCAiizAJZiBhmEADFHFiAIiRaSiMA8ysUCISkMl+v374swbr9P8ZUuNOJLtLdo0qKYus2Wbl3Hb3lC+HmNpxa3P4Swi5bIN0W2UnW8Faiu2xtFqK6q7nNj1W1ixEsPtNXlWA8+WBjpkgALdZQr/wAQHXtTufB+WFo07HaS/eEbC+/PIC0hcY6ITM8ak/2kdLkyG/Dwrpq6q7QbRqq9Vba4I7xkDAhVUnb7XLJPnk84tRwTqBTqdNTfWmmvsD1qwYvSpYNbWv7JViMAenXOTMvjPiO7S26RatgF1mx9y7jt3VL4eY2nxnn8I+2eIrqu1NLpl2d1aAXyuX5m4cmzy/Vr5HqZknke/nf+jHY8Lfw8rqtou0ZNVldy2P3jvYLEwQ68ycMQcZHkT6DGEn4an8vpantQml370gECyi2xXasZ/ayi9eXMnyE23CfEN2o1GtrsK7aLAle1dpC95eviOTu5VLz+Mz+Lrq10N5uRbECew3su+R3anH+02Rqmnp7/AD8lqLVmhs4Dey2zdanc26ttVYi7g5TBCV7hjB8TZP8ACRzAmRXwGKbw+lYV1mq6m1HLuW7xfCVYk48QQkf2fXM1v4c3IatUKqqKtSAMFFKI6lW7rcCx5CzeD7iPWQTt/tVtS2lDaXv1XeQUOzG1D7XUn9IvLHrNlTtq+DG48mfouAm26WvUWJZTp67F2qHVmtstZtwbIwgXYMdcqfKbbsfhttLqrGrcfl7K1HdHcXWxD7QY5ypBbrz8XoBNXx1xfbpnrroCFyptfcpcbc7UXAIxuIfn/ZHrLXodat1SWp7NiK6/BgCPn/lNUnPTb4ZktN0uxkZjz99P6Sr6jt+4dsVaQFO5esO3h8e4re3Js8uda+XkZp+zeM9S+h1tzGvfQ6rVivCgMwB3Dd4up8xJ6Uvn3LqR0DlDMo/YHaHat4puJ0p07lWbwlbO63YfA8mwDjnMWvjq9e1DQ5r7j8w1HJMMoJK1kvu/f255dM9MEh6Ura8DUjoMBKlx3xVZpBStO3vLGYncu8CtB4sDI57mXn5BWm54a7Qe/R6e2zG+ytXbaNq5PoM8h85i4NLUW1wbSBgIpgURkTJyLGAebGEGhKDIYff1nPvxNYDUdnE4AFxJJ5AAW6Qkk+QABOZ0Fuv375qu3eF6NZs79GbZu24dq/b27s7CMg7F6+kzxSUXbMZbo8u3OJa6dLddW9dhrXwhWDZsc7alO08suR9D6Tkf5ez8iUOluKl/zJ1eyzaV7sqW/VbdhrLNu3YyxbpynTl/DXQhGQVuFcqzDvrOZQOFPteXeP8AX3SxjSrs2Y8G3YF8tuMbfhjlNsMkcfG5HFvk5ZxL2y11HZupsbIFh3gLjY9LUd6Op3Zaq1wfQgeWTtO1tal3buj7p1sCBQxQhlBxqXxkcvZKn4ESy0cC6RdO2nFbd0zCzabHYq4UKHRidyNgAcj/AFMl2FwZptIxepWL4K73YuwU4JVegUEgZwMnzMvqwrbtde5jpZW+B9bXXrO0u8sRM3ct7KucXarONxGcZH1Ej+JevNpo0tQazd+mZawXZhhlrC7Mk5HevkA42KZv9R+Hmid2dqnJdmdv0toG5yWbkGwOZPITN0XCunquFyIe8WtalJdmCoiKigKTgeFAMgZ5t+8ZHkjq1oul1RQeze1np7TrufTvpEu20sjK6rgqlYZe8rTIDLRkAcufrg7vRD/1Bfnl+hPy/R6b/OWjtnh6jVIqXoWCklcMyEEqVPiQg4wenTkPQTzu4V0722WlX7y2s02N3jjKMqqQADhSQo5gZj1Yvt2omlnNDr31Oo1V66W3UJcr0KUVyKq2ChSClbjf3a1tg4xvPXIm84L4sr02ksr1LMvc27R4GZv0u9tpVQWBFld4wRkYAPOXjsnsirTVCqldqAlsZLHLHJJLEk9Zr9TwVpLLLLGqJa39Z43AJyh3ABsK2a0OVwcj3mV5YSWmS22/wKDRXa9Yl3EFD1MLFFI8SnI/VXE8/han/FNH2J/qrtP/AHlf/Us6D2Fwhp9IxepWLkY3uxdguclRnkoJGTgc8DOcDBp+DtMlNtCo3d3kGwd45JIxjDFsr0HQw8seF9v8GhlO4R7BVl013/iDKco50os8PJs91s7zocdNvn0mm7S7MN+p7W253VFr1x1BruO7A/e7tnA+U6Dpfw90VdiWLW29GDqTbY2GU5BwWIPP1mw0fDlFV1tyIe8vz3pLMysCdxG1jgAn0EPMlJtfjvYUNqOY67VvrfzerfkKdNRSuOQ7y1k7zHPmMtfy58rEPpOicE/6t0n+5T+hkqODtMmmfTKjCmwhnG9ixK7MHfncMbF8/KbPQaBKakqrBCVqEUEliFHQEnmfiZrnkTVIyS3s9oRxTSZikSZIyLQCBhAwgGQTz+n9TDEbDn8v84oQHiGIoQBwMMwgCEMRiEADACEAIAoRmMCAKGIYhiAKEcDAFCEDADERMMxGAKIxyJMAgWhEYSgym6/fvizG3X5D+piEiA4ZhmGIACOAMMwBGOLMDAHFCGYAAQxDMcAXzhmBhACLEcUAIGBgYApHMlmLEARMjn3j6xkxboB5s33mEbH4/fzhAPc9fv3xiDdYoA4ZijMAcUMwz8YA4oZgD8YA90eZHPx+/jHAHFiBPxhmAERhmEAMwxHiKAGYEwigCzET7vv5xmRgBmR+/h/lJGRMAgRCBEIBkOZHMISgMwLQhIALw3whAAGPdCEoDdDdCEhAzDMISgMxFoQkKGYZhCAG6LdHCAR3+8xb44QCJeIvCEAW6KEJSW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1" name="AutoShape 12" descr="data:image/jpg;base64,/9j/4AAQSkZJRgABAQAAAQABAAD/2wCEAAkGBhQSEBQUExQVFBQVFxcUFBUXGBwUFRQUFBcXFxUUFxcXHCYeFxkkGRUVHy8gIycpLCwsFR4xNTAqNSYrLCkBCQoKDgwOGg8PGiwlHyQ0MiwsLyksLSwqLSwqLCksKiwsLCwsLCwsLCwsLC8sLCksKSwsLCkpLCwsLCwsLCwsLP/AABEIARgAtAMBIgACEQEDEQH/xAAbAAACAgMBAAAAAAAAAAAAAAAAAQIGBAUHA//EAEQQAAICAQIDBQYCBwQIBwAAAAECAAMRBBIGITEFEyJBUTJhcYGR8AcUIzNCUnKhsWKCwdE0NWNzkqKy8RUWJkODo+H/xAAZAQEBAAMBAAAAAAAAAAAAAAAAAQIDBAX/xAAqEQACAgEDAwMDBQEAAAAAAAAAAQIRAxIhMQRBUROB8CJh0RQycZGhQv/aAAwDAQACEQMRAD8A7I4Geg6D+pjA+8Q8/kP6mEAYHuEAPhHDEAPpHge76RQgDx7vv6QyIoQCXL0iHwEIQBnHui5ekIgYBLED8JHMMwB/KL6RQIgDzCLMWYBIyOYQgCMi0lIkQDzaEZhAPUnn8v8AOOJuvymg404hs0emFtao7GxK8PnGGDn9kg5yoHz85YxctkRuiwAxyr/+cu8t7OFIVqtabQxbO+vulU7Rg43BiynOfZmr0H4hWumhZ0qUam6+uw+LCLSygMuW9CSc56TP05ePnxMWi+ZhKHZx7eaBqVqr7m3VJp9Pu3h3qO/dcwBxzKALj+1nylh7f7dbT36OtVVhqL+5ctnKrgHK4I58/OTQ0LRu8wzKXw5xfqtVajiis6Wx3TKMTdQFzte8ZwoblyA88jlzO54i7bfTnShVVu/1NWnbdnwrZuyy4PXl5w4O67izeZizKZ2lxrbW+vUJWRpfy/dk7vEbzWGL4PQb8jGOk9W443UaO2pFzfqE01qsSe6Yg94Bg8yCAQT1DA+cvpy8fORaLfFmaPizt86TT94qqzM6VIGO1A1mfE58lABJ+Hl1Fb7d7a1Y0ytcr0WLqEoDUWlabkuGe9Q82O3ZgZ5cz64EjBy3DaOgFoAzRdgdstdbq62AA01wpVsnc4253Pzxu5eWOvSYPEXGv5XWU07VKHadQ5zmpbXCVkYOBzDE58sY5woNuhfctcWZ46q8pW7YBKqzY96qTj+Uqx4gtv7GbVZNVndvZ+iYp+rsYBctk4IUZ8+ZxIot8Cy35hNbw4zHSUMzO7PWlhZyGbNoFmCQBkDdtHLoomxmJQBhCLEAciRAmKARhER9/YhAPc9flKzx3oLLaKBUjOV1ensIUZKojEsx9AOXOWZusMTKLp2Dnw4Sso7XoepGOlNtl42jwUPZUVtU+gJWsjy54/Z56jR8KXvR2bVbRaFF2rF/hINddrrhm/dBGSCfSdYhibVma+fz+THQjmeq7P1Z0dOksosZtLrKAtiISlumUWBbVI5eEYB9PDnnmZt92t1eu0q26Q1fltQ9jWgMaCgGFZWYANnAOAc+IchzxfiIwJj6v2+MaTmWg7Kus12nsGhfS6hLmbV2opXTWV5J8BLEOXUsDtPMvk5/Zs/HOitarT2UobW0+pr1BRfaZaw2doGSeZXkMnBOAcYNmIjxDyu064FHMNd2XqNRp+1L/wAvch1P5cVUlSbT3ToGIQgHkqg9PXHTJze3uFLE11FtKO1VuoputVVJFd1beKxgPZVkdySfPdn9nHQtsMSrM0TSaLi8P+X8GnXVJvXvqiCzGnmWasAgmwEKR9fKUQcPX/lrO60+oShtbp3oodSbErQWB3ZOZUc1GT+75+0esYiImMcmlUVqyjdla23Ta3WA6TUumo1QYWpWdioSELk+agNuyPIGapuE9ZrBqrjtpGpc5ourItNdJ/QrkjNfsqOWM4z0xOmlYTL1mnaW5HG+TQ9h3229nL3qWLd3L1ujqVcuqlM7SP2sBv70qfZl147JfRHR6sONPbhzUwRmL7ggGNxbx4Ax+yZ0uRAmKyVe33K0YPYVRXS6dWBVlpqUgjBBFaggg8wQR0mdHCazIIsxmLEADIkSREiRAIEwgYoB7seckIMOcBCAR4iAjgBCPEWYAoRwAgCgBHEf5QAhiPMIBHMCIxCARMVlgAJJAABJJ5AAdSSegkzK1x0z/liBjYd3eeNUJCjcqeLrnDHCgklVHQtMorU0jGUtKsyNTxjpUYKbQ2epQb1X3sw5D4DJ93MZ2+n1C2KroQysAykdCD0M46fv/tL1+H+rLVWK1m5lbCoW3MtfXdg8xl2ZcnyRQOk68/TLHHUmc2HO5yplsxDEICcR1kSIsSRiMA8zCPEJQe7DnCB6wEiARwhAFJYijxAFFiOEoNVxB26umq3EZdsitOm5gOZJHRRkEn6cyJzfVa+13Z2sfef2lZkI8htCnwgeQH8+ssnG1TGxXsXu61bug+0MxXqzFgTsHXaD7XPI8K5rNxVm21r1IAALuzHyHi8+nIL18zPS6WMFG2uTzuolJyqy/cK8SfmVZbNi2qSQik5NYCYfaSceIkfKWDEpnBNQrZ1ZN1pbJIG7uVVWXDP7KsTuG0EkiwHmMkXScWZRU2o8HZhbcFYRYjiM1G0RE03FnZff6VgBl1xYmAWO5OuAPaJUuuPPd5dZuiIoTp2iNJqmcvt4U1ACkVkByQqsyiwYBYAr6lFJ5c/IgGWHgPQV196d4N+SjoCQa0UggNWygoxyDz8istwjm+fUTnHSzTDBGDtCxCYHaXaXdNV7JDsFYZw4DMih1GMMFZ13DlgNnPLBz5oo3CMRMlImQpAiECISg9z1hEesciA4QhACGYQgBmH3/SEQ6/z+/wCUAGQEYPMHkR5EHqCPSYlvZFLIENabFJKqBtALZ3Y24xnJz655zMzFmVMlIhp9KqKERVRF5BVAVRnnyC8h1MmB984/KY+t7RqpXdbYla9MuwQH6kQOD3hAN9ieWr1a1ozudqKCzE+QHX4n/wDIqwegYHlyyOo8xnpkeUCJQOyu3LdVqlKVpXf1FgJUfl1POq9M/pgN6gEEFWbIwM56BM543B1IwhNTVojHmOIzWbDQcQ68V2oMuWUDUY8JRK6LFWxtpHtOt7Jkc+SnljM3xH38JznjDWtXqtUh8YuorqBJx3SuCXC8jkMVHh5Zz15CXbh/XtdpqbG9p0BbljLdCwH7pIJHuI5DpN08bjFS8mqE05NGeYjJGRM0m0iRCImEoPdusIz1h9/f1kQCOLMcoEYzFPDW61Kq2sc7UUZY9eXuHmScADzJEJEbo1HFfbbadEKsNxYgJjO/A8z+ygOM45nIAIJ5vhntSzUV733Ajw42bVcZ5Or4AfkCDjAyOYEqGh0tvaOpZmJVc5c5JFVZPhpr8g5A/qxzyB6RptOtaKiKFVQFAHQAdBOjJGOOKj/13NGOUpy1dj0EcNvuMJzm8CZRONex9hW477S5ZHZzuKAjKqigbUUgOMgZzjnL0rg9JjdpaEXVNWxIDDqMZUgghhkEZBAPymzHPRJM15I640a/hTtAW6Ss5JZP0T5OTur5Ek+ZIw2T13TQfiF2oSFoUEgYstxzyR+rrAHnnDf8HrJcOaj8rqLarsKSgZ8Hwqa0L7/g1eef+zHpynw32Z+Z1Da59yguWrTyJUbAScAlVA2gcskHyAz0JLHNz7Lde/BpcnOCj37+xtOFuHF01YZgDe6/pG9ATkVLz5AcgfUjPwzaO3amsNeWD73QKyOu4pzYqSuCvMeLp0585sZT/wAQHKdxYjslgNlYKtsOxgHYcvLdXX/LPUTRFPLPflm6VY4WuxbswM5TVxHqU9nUWf3iLB/9gbHyxPDWdu6iz27WOMgHaisobqFdEDrnA6EdB6To/RT8o0fq4+D14v1e7WahsEBTs58ie6QKT8CVbHuwZ0rsTQdzpqauWURVbyywHiPzbJ5+uZzfsXQvrdWBaxcYD3McEmtMKFOBglsBPXGTzxOq5l6p6VHH4L06tufkIiRJSJ+/+04TrIGECfvMIBkHrDP38P8AuIHrFt6ffrIgOEIYlAEyjdo3fnteumye4rZt4XlvNY8ZJ8vERWPTxEczyvWZX+weFBprrbN2clhWP3UchyG9WyMD3KPM4G3HJRtvnsackXKkuO5u9NpUrGEVUGc4VQoyepwPOR1eo7ut3IJ2Kz4HU7QTie08tRpw6MhJAZSpI5EbgQSPfzmr+TZwtjmzWMxLMxyxLHDMBljk4GcATzcgnpu/iJI/rn1npqaGQlCPEpKkfDz+BGCPcwniinPMYE9qMY1aPKbaZY+C7wtr1hQAyb/DkDKEL0JPPDj6S44nPOwP9No+Le//ANqydDE83qY1M78DuJXeMuzi9a2KCxr3BgASxrcAHAHM88cvQn3zy4B1LNpCG9mux0Q9CV5MwPvDswz7sdQZaItkw9T6NFGfp/XqI5lS/ECsMtIxzBsI6+igjpg+Xnnl0xnFuIlF491ZGopXyWtmI8vG+3+lZmXTK8iMc7rGypMJ5sBM/U6fkceQZ2Pu6KOXTLlVHvPuMwS30+k9lOzymqL3+HWlAosfAy1pXPntrRBtz6bt5x/aPrLaJqOEtOE0OnGME1ixv4rPGx+rf4TbzxM0tU2z2Ma0xSAyJMkTFmajYeT/AA/nCSIhBDIIig3WEiKEcInOP6fWUBn78/p5wBgF5+/1/wAPhHAImMxiBghS+MqAtyuB+sTnyz4kOM/Rl+k0KOT1H8sS18anPcjHPNnPyxhcj5kr9DNHq+zClFNxYYs6qeuWyV24HTYOeT1Hynp4JpQin/B5+WP1uj14YTOsr9wsP/IR/jL7KJwt/pifwWf9MvmJzdV+/wBjo6f9gQEeIiZynQKUz8QeyyQmoBGEAqZcc8O42sDjyJOQfUY883QzScX050dn9ko5/hV1LfQZPym3DLTkTNeWKlBo51qLQal9WYqfctexgB8WdD/8Y9ZlcMdhjVXlW/VooewDluycLXnPLOGyeuFIHXIyNECdHq6uYCmq08s+FXHeH4bVU/3ZaeCOzu7024gg2nvMEYIUAKnPPPIG7+/O/Ll0QklzZxY8eqSvgsKKAMDkByAHLAHTp0hiPEJ5Z6QpEyRiIgHm0IzCAZDdfv3xQbrDEiA4GKOUDhmRjEgGZEmECZQVfjcEdwfLdYp+LKpX5eAyOpqc9lVBVLnFeQAWOxWByAOfQA8szL42qJ0u5etdiN8iTWf5PPXg7VF9IgPVGasj+FiV/wCVlnVqrFFrszlavI15RqeBaAz2WY9gKi+4tkv/ACCfz9TLlK9wbpWWhnYbe9sZwuMEL7I+pUsPcRLAJqzS1TbNuKOmCHiRxGYYmo2BiYXbNG/TXr+9VYPqjTMMhfcFVmPRQWbz5AZP8syrkj4KHwlaDaFYErdUyEeudp5+g2h+fvl40em7utEzkIqpk9TtULk+/lOadndoim+gjorqpz1CN4D8wrE/ETqAE6uqVSvyc/TvZoMQjinIdQsSMlIn4QCJhAwgGQ3X6f4wgfv+cUiA4sRwMoI/fu+vl85MCRAjUSAeYRZhAMftPTh6bEY7QyMC37oKnxfLrKpwDqtrW1Mw3tiwAc+ajZYc4xy/R8uuPLrLk3vnOeyv0Ham0n2bXrIGPZtzs5eQw9Z+s6cS1QlH3/o5sv0zjL2L9odElKLWmdozgFmc8zk82JJ6zJgI5znRQoQMBBQxNRxMn6FW54rsrdsZOEztsJA9oBGY488TbxEZ69ITp2Rq0cgbShUOeqA8wfNfMHz5jIPnidZ0VxepHYFSyozA5yCygkHPPlk/SavVcIUO+/DLkqSqkKhK48scs4GcETdYnRnzLIkaMOJwuwIiJjzIzmOgRijiMAgRHERCUhkMfv6wibrCRFAw3RYnMLO2W1Yt1F/aL6DTi9qNOiEoSUUNlyhBYlSCQSfPGABnZGGoj2OoR5nLtbxLadBWBrltsXVVI99BZG7mxLSN+5AM+EnIzkKCc9TuOFO3G77Vj8y+q0VNYsXUWAAqwG50DgDf4cn+6On7VeJpWTVuW3Sdq02kiq2qwgZISxXKjpkhScDMyg057+HvbFh1TLcoQauv8zQMKAqixwalwAcbMHB8kzyJMxeCuMnroubVWNbjT/nKy7FiRWzU2Jnyy6JgerEjOcCvE02TUdNzPFtHWTuKIWyCGKgkEYwd2M55D6Tn/DfE1tOi112otex6SgAclsWsnsBTjA7xsEcuh6AZmX2Q19mn1Glt1NyajTlbu8Bxaa3r3hGLdRu3A/IeUPE0yaky9k8oZnP9Brb6+zVc6m2y/WMtNO9t3dtvdSa/P2ASc5wQJY+D+1Gt0+2wlrqHei3d7RKHwlveVK8/MgyShpRkpWb6MyMZmoyCAiizAJZiBhmEADFHFiAIiRaSiMA8ysUCISkMl+v374swbr9P8ZUuNOJLtLdo0qKYus2Wbl3Hb3lC+HmNpxa3P4Swi5bIN0W2UnW8Faiu2xtFqK6q7nNj1W1ixEsPtNXlWA8+WBjpkgALdZQr/wAQHXtTufB+WFo07HaS/eEbC+/PIC0hcY6ITM8ak/2kdLkyG/Dwrpq6q7QbRqq9Vba4I7xkDAhVUnb7XLJPnk84tRwTqBTqdNTfWmmvsD1qwYvSpYNbWv7JViMAenXOTMvjPiO7S26RatgF1mx9y7jt3VL4eY2nxnn8I+2eIrqu1NLpl2d1aAXyuX5m4cmzy/Vr5HqZknke/nf+jHY8Lfw8rqtou0ZNVldy2P3jvYLEwQ68ycMQcZHkT6DGEn4an8vpantQml370gECyi2xXasZ/ayi9eXMnyE23CfEN2o1GtrsK7aLAle1dpC95eviOTu5VLz+Mz+Lrq10N5uRbECew3su+R3anH+02Rqmnp7/AD8lqLVmhs4Dey2zdanc26ttVYi7g5TBCV7hjB8TZP8ACRzAmRXwGKbw+lYV1mq6m1HLuW7xfCVYk48QQkf2fXM1v4c3IatUKqqKtSAMFFKI6lW7rcCx5CzeD7iPWQTt/tVtS2lDaXv1XeQUOzG1D7XUn9IvLHrNlTtq+DG48mfouAm26WvUWJZTp67F2qHVmtstZtwbIwgXYMdcqfKbbsfhttLqrGrcfl7K1HdHcXWxD7QY5ypBbrz8XoBNXx1xfbpnrroCFyptfcpcbc7UXAIxuIfn/ZHrLXodat1SWp7NiK6/BgCPn/lNUnPTb4ZktN0uxkZjz99P6Sr6jt+4dsVaQFO5esO3h8e4re3Js8uda+XkZp+zeM9S+h1tzGvfQ6rVivCgMwB3Dd4up8xJ6Uvn3LqR0DlDMo/YHaHat4puJ0p07lWbwlbO63YfA8mwDjnMWvjq9e1DQ5r7j8w1HJMMoJK1kvu/f255dM9MEh6Ura8DUjoMBKlx3xVZpBStO3vLGYncu8CtB4sDI57mXn5BWm54a7Qe/R6e2zG+ytXbaNq5PoM8h85i4NLUW1wbSBgIpgURkTJyLGAebGEGhKDIYff1nPvxNYDUdnE4AFxJJ5AAW6Qkk+QABOZ0Fuv375qu3eF6NZs79GbZu24dq/b27s7CMg7F6+kzxSUXbMZbo8u3OJa6dLddW9dhrXwhWDZsc7alO08suR9D6Tkf5ez8iUOluKl/zJ1eyzaV7sqW/VbdhrLNu3YyxbpynTl/DXQhGQVuFcqzDvrOZQOFPteXeP8AX3SxjSrs2Y8G3YF8tuMbfhjlNsMkcfG5HFvk5ZxL2y11HZupsbIFh3gLjY9LUd6Op3Zaq1wfQgeWTtO1tal3buj7p1sCBQxQhlBxqXxkcvZKn4ESy0cC6RdO2nFbd0zCzabHYq4UKHRidyNgAcj/AFMl2FwZptIxepWL4K73YuwU4JVegUEgZwMnzMvqwrbtde5jpZW+B9bXXrO0u8sRM3ct7KucXarONxGcZH1Ej+JevNpo0tQazd+mZawXZhhlrC7Mk5HevkA42KZv9R+Hmid2dqnJdmdv0toG5yWbkGwOZPITN0XCunquFyIe8WtalJdmCoiKigKTgeFAMgZ5t+8ZHkjq1oul1RQeze1np7TrufTvpEu20sjK6rgqlYZe8rTIDLRkAcufrg7vRD/1Bfnl+hPy/R6b/OWjtnh6jVIqXoWCklcMyEEqVPiQg4wenTkPQTzu4V0722WlX7y2s02N3jjKMqqQADhSQo5gZj1Yvt2omlnNDr31Oo1V66W3UJcr0KUVyKq2ChSClbjf3a1tg4xvPXIm84L4sr02ksr1LMvc27R4GZv0u9tpVQWBFld4wRkYAPOXjsnsirTVCqldqAlsZLHLHJJLEk9Zr9TwVpLLLLGqJa39Z43AJyh3ABsK2a0OVwcj3mV5YSWmS22/wKDRXa9Yl3EFD1MLFFI8SnI/VXE8/han/FNH2J/qrtP/AHlf/Us6D2Fwhp9IxepWLkY3uxdguclRnkoJGTgc8DOcDBp+DtMlNtCo3d3kGwd45JIxjDFsr0HQw8seF9v8GhlO4R7BVl013/iDKco50os8PJs91s7zocdNvn0mm7S7MN+p7W253VFr1x1BruO7A/e7tnA+U6Dpfw90VdiWLW29GDqTbY2GU5BwWIPP1mw0fDlFV1tyIe8vz3pLMysCdxG1jgAn0EPMlJtfjvYUNqOY67VvrfzerfkKdNRSuOQ7y1k7zHPmMtfy58rEPpOicE/6t0n+5T+hkqODtMmmfTKjCmwhnG9ixK7MHfncMbF8/KbPQaBKakqrBCVqEUEliFHQEnmfiZrnkTVIyS3s9oRxTSZikSZIyLQCBhAwgGQTz+n9TDEbDn8v84oQHiGIoQBwMMwgCEMRiEADACEAIAoRmMCAKGIYhiAKEcDAFCEDADERMMxGAKIxyJMAgWhEYSgym6/fvizG3X5D+piEiA4ZhmGIACOAMMwBGOLMDAHFCGYAAQxDMcAXzhmBhACLEcUAIGBgYApHMlmLEARMjn3j6xkxboB5s33mEbH4/fzhAPc9fv3xiDdYoA4ZijMAcUMwz8YA4oZgD8YA90eZHPx+/jHAHFiBPxhmAERhmEAMwxHiKAGYEwigCzET7vv5xmRgBmR+/h/lJGRMAgRCBEIBkOZHMISgMwLQhIALw3whAAGPdCEoDdDdCEhAzDMISgMxFoQkKGYZhCAG6LdHCAR3+8xb44QCJeIvCEAW6KEJSW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5" name="Rectangle 12"/>
          <p:cNvSpPr>
            <a:spLocks noChangeArrowheads="1"/>
          </p:cNvSpPr>
          <p:nvPr/>
        </p:nvSpPr>
        <p:spPr bwMode="auto">
          <a:xfrm>
            <a:off x="0" y="2564904"/>
            <a:ext cx="421196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 dirty="0" smtClean="0"/>
              <a:t>Tu tici, ka </a:t>
            </a:r>
            <a:r>
              <a:rPr lang="lv-LV" sz="2800" b="1" dirty="0" smtClean="0"/>
              <a:t>maize ir patiesa Kristus miesa</a:t>
            </a:r>
            <a:r>
              <a:rPr lang="lv-LV" sz="2800" dirty="0" smtClean="0"/>
              <a:t>.</a:t>
            </a:r>
            <a:endParaRPr lang="lv-LV" sz="2800" dirty="0" smtClean="0"/>
          </a:p>
          <a:p>
            <a:pPr>
              <a:buFont typeface="Arial" charset="0"/>
              <a:buChar char="•"/>
            </a:pPr>
            <a:r>
              <a:rPr lang="lv-LV" sz="2800" dirty="0" smtClean="0"/>
              <a:t>Tu tici, ka </a:t>
            </a:r>
            <a:r>
              <a:rPr lang="lv-LV" sz="2800" b="1" dirty="0" smtClean="0"/>
              <a:t>vīns </a:t>
            </a:r>
            <a:r>
              <a:rPr lang="lv-LV" sz="2800" b="1" dirty="0" smtClean="0"/>
              <a:t>ir </a:t>
            </a:r>
            <a:r>
              <a:rPr lang="lv-LV" sz="2800" b="1" dirty="0" smtClean="0"/>
              <a:t>patiesas </a:t>
            </a:r>
            <a:r>
              <a:rPr lang="lv-LV" sz="2800" b="1" dirty="0" smtClean="0"/>
              <a:t>Kristus </a:t>
            </a:r>
            <a:r>
              <a:rPr lang="lv-LV" sz="2800" b="1" dirty="0" smtClean="0"/>
              <a:t>asinis</a:t>
            </a:r>
            <a:r>
              <a:rPr lang="lv-LV" sz="2800" dirty="0" smtClean="0"/>
              <a:t>.</a:t>
            </a:r>
            <a:endParaRPr lang="lv-LV" sz="2800" dirty="0" smtClean="0"/>
          </a:p>
          <a:p>
            <a:pPr>
              <a:buFont typeface="Arial" charset="0"/>
              <a:buChar char="•"/>
            </a:pPr>
            <a:r>
              <a:rPr lang="lv-LV" sz="2800" dirty="0" smtClean="0"/>
              <a:t>Tas ir domāts </a:t>
            </a:r>
            <a:r>
              <a:rPr lang="lv-LV" sz="2800" b="1" dirty="0" smtClean="0"/>
              <a:t>tikai izredzētajiem </a:t>
            </a:r>
            <a:r>
              <a:rPr lang="lv-LV" sz="2800" b="1" dirty="0" smtClean="0"/>
              <a:t>svētajam </a:t>
            </a:r>
            <a:r>
              <a:rPr lang="lv-LV" sz="2800" b="1" dirty="0" smtClean="0"/>
              <a:t>taču </a:t>
            </a:r>
            <a:r>
              <a:rPr lang="lv-LV" sz="2800" b="1" dirty="0" smtClean="0"/>
              <a:t>ne man</a:t>
            </a:r>
            <a:r>
              <a:rPr lang="lv-LV" sz="2800" dirty="0" smtClean="0"/>
              <a:t>.</a:t>
            </a:r>
          </a:p>
          <a:p>
            <a:pPr>
              <a:buFont typeface="Arial" charset="0"/>
              <a:buChar char="•"/>
            </a:pPr>
            <a:r>
              <a:rPr lang="lv-LV" sz="2800" dirty="0" smtClean="0"/>
              <a:t>Tāda </a:t>
            </a:r>
            <a:r>
              <a:rPr lang="lv-LV" sz="2800" b="1" dirty="0" smtClean="0"/>
              <a:t>ticība</a:t>
            </a:r>
            <a:r>
              <a:rPr lang="lv-LV" sz="2800" dirty="0" smtClean="0"/>
              <a:t> ir arī visiem </a:t>
            </a:r>
            <a:r>
              <a:rPr lang="lv-LV" sz="2800" b="1" dirty="0" smtClean="0"/>
              <a:t>velniem</a:t>
            </a:r>
            <a:r>
              <a:rPr lang="lv-LV" sz="2800" dirty="0" smtClean="0"/>
              <a:t> un </a:t>
            </a:r>
            <a:r>
              <a:rPr lang="lv-LV" sz="2800" b="1" dirty="0" smtClean="0"/>
              <a:t>dēmoniem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26633" name="Slide Number Placeholder 10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6A16516-C55A-45C6-9FC4-1738133DC07D}" type="slidenum">
              <a:rPr lang="lv-LV" sz="1400"/>
              <a:pPr algn="r"/>
              <a:t>3</a:t>
            </a:fld>
            <a:endParaRPr lang="lv-LV" sz="1400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4176464" y="2492896"/>
            <a:ext cx="496753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 b="1" dirty="0" smtClean="0"/>
              <a:t>Grib saņemt </a:t>
            </a:r>
            <a:r>
              <a:rPr lang="lv-LV" sz="2800" dirty="0" smtClean="0"/>
              <a:t>šo sakramentu.</a:t>
            </a:r>
          </a:p>
          <a:p>
            <a:pPr>
              <a:buFont typeface="Arial" charset="0"/>
              <a:buChar char="•"/>
            </a:pPr>
            <a:r>
              <a:rPr lang="lv-LV" sz="2800" dirty="0" smtClean="0"/>
              <a:t>Tu tici, ka </a:t>
            </a:r>
            <a:r>
              <a:rPr lang="lv-LV" sz="2800" b="1" dirty="0" smtClean="0"/>
              <a:t>Jēzus</a:t>
            </a:r>
            <a:r>
              <a:rPr lang="lv-LV" sz="2800" dirty="0" smtClean="0"/>
              <a:t> šo </a:t>
            </a:r>
            <a:r>
              <a:rPr lang="lv-LV" sz="2800" b="1" dirty="0" smtClean="0"/>
              <a:t>mielastu</a:t>
            </a:r>
            <a:r>
              <a:rPr lang="lv-LV" sz="2800" dirty="0" smtClean="0"/>
              <a:t> ir </a:t>
            </a:r>
            <a:r>
              <a:rPr lang="lv-LV" sz="2800" b="1" dirty="0" smtClean="0"/>
              <a:t>iecerējis</a:t>
            </a:r>
            <a:r>
              <a:rPr lang="lv-LV" sz="2800" dirty="0" smtClean="0"/>
              <a:t> visiem </a:t>
            </a:r>
            <a:r>
              <a:rPr lang="lv-LV" sz="2800" b="1" dirty="0" smtClean="0"/>
              <a:t>grēciniekiem</a:t>
            </a:r>
            <a:r>
              <a:rPr lang="lv-LV" sz="2800" dirty="0" smtClean="0"/>
              <a:t>, visiem </a:t>
            </a:r>
            <a:r>
              <a:rPr lang="lv-LV" sz="2800" b="1" dirty="0" smtClean="0"/>
              <a:t>kristiešiem</a:t>
            </a:r>
            <a:r>
              <a:rPr lang="lv-LV" sz="2800" dirty="0" smtClean="0"/>
              <a:t>, ne tikai </a:t>
            </a:r>
            <a:r>
              <a:rPr lang="lv-LV" sz="2800" b="1" dirty="0" smtClean="0"/>
              <a:t>izciliem</a:t>
            </a:r>
            <a:r>
              <a:rPr lang="lv-LV" sz="2800" dirty="0" smtClean="0"/>
              <a:t> </a:t>
            </a:r>
            <a:r>
              <a:rPr lang="lv-LV" sz="2800" b="1" dirty="0" smtClean="0"/>
              <a:t>svētajiem</a:t>
            </a:r>
            <a:r>
              <a:rPr lang="lv-LV" sz="2800" dirty="0" smtClean="0"/>
              <a:t>, bet </a:t>
            </a:r>
            <a:r>
              <a:rPr lang="lv-LV" sz="2800" b="1" dirty="0" smtClean="0"/>
              <a:t>arī man</a:t>
            </a:r>
            <a:r>
              <a:rPr lang="lv-LV" sz="2800" dirty="0" smtClean="0"/>
              <a:t>!</a:t>
            </a:r>
          </a:p>
          <a:p>
            <a:pPr>
              <a:buFont typeface="Arial" charset="0"/>
              <a:buChar char="•"/>
            </a:pPr>
            <a:r>
              <a:rPr lang="lv-LV" sz="2800" dirty="0" smtClean="0"/>
              <a:t>Šāda ticība </a:t>
            </a:r>
            <a:r>
              <a:rPr lang="lv-LV" sz="2800" b="1" dirty="0" smtClean="0"/>
              <a:t>uzņem</a:t>
            </a:r>
            <a:r>
              <a:rPr lang="lv-LV" sz="2800" dirty="0" smtClean="0"/>
              <a:t> visus </a:t>
            </a:r>
            <a:r>
              <a:rPr lang="lv-LV" sz="2800" b="1" dirty="0" smtClean="0"/>
              <a:t>Kristus vārdus</a:t>
            </a:r>
            <a:r>
              <a:rPr lang="lv-LV" sz="2800" dirty="0" smtClean="0"/>
              <a:t>, ko </a:t>
            </a:r>
            <a:r>
              <a:rPr lang="lv-LV" sz="2800" b="1" dirty="0" smtClean="0"/>
              <a:t>lasām</a:t>
            </a:r>
            <a:r>
              <a:rPr lang="lv-LV" sz="2800" dirty="0" smtClean="0"/>
              <a:t> un </a:t>
            </a:r>
            <a:r>
              <a:rPr lang="lv-LV" sz="2800" dirty="0" smtClean="0"/>
              <a:t> </a:t>
            </a:r>
            <a:r>
              <a:rPr lang="lv-LV" sz="2800" b="1" dirty="0" smtClean="0"/>
              <a:t>attiecina</a:t>
            </a:r>
            <a:r>
              <a:rPr lang="lv-LV" sz="2800" dirty="0" smtClean="0"/>
              <a:t> tos </a:t>
            </a:r>
            <a:r>
              <a:rPr lang="lv-LV" sz="2800" dirty="0" smtClean="0"/>
              <a:t>uz </a:t>
            </a:r>
            <a:r>
              <a:rPr lang="lv-LV" sz="2800" b="1" dirty="0" smtClean="0"/>
              <a:t>sevi </a:t>
            </a:r>
            <a:r>
              <a:rPr lang="lv-LV" sz="2800" dirty="0" smtClean="0"/>
              <a:t>un </a:t>
            </a:r>
            <a:r>
              <a:rPr lang="lv-LV" sz="2800" b="1" dirty="0" smtClean="0"/>
              <a:t>kristīgo baznīcu</a:t>
            </a:r>
            <a:r>
              <a:rPr lang="lv-LV" sz="2800" dirty="0" smtClean="0"/>
              <a:t>!</a:t>
            </a:r>
            <a:endParaRPr lang="lv-LV" sz="1000" dirty="0" smtClean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4572000" y="1772816"/>
            <a:ext cx="457200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lv-LV" sz="4000" b="1" kern="0" dirty="0" smtClean="0">
                <a:latin typeface="+mj-lt"/>
                <a:ea typeface="+mj-ea"/>
                <a:cs typeface="+mj-cs"/>
              </a:rPr>
              <a:t>Glābjoša </a:t>
            </a:r>
            <a:r>
              <a:rPr lang="lv-LV" sz="4000" b="1" kern="0" dirty="0" smtClean="0">
                <a:latin typeface="+mj-lt"/>
                <a:ea typeface="+mj-ea"/>
                <a:cs typeface="+mj-cs"/>
              </a:rPr>
              <a:t>ticība</a:t>
            </a:r>
            <a:endParaRPr lang="lv-LV" sz="4000" b="1" kern="0" dirty="0">
              <a:latin typeface="+mj-lt"/>
              <a:ea typeface="+mj-ea"/>
              <a:cs typeface="+mj-cs"/>
            </a:endParaRPr>
          </a:p>
        </p:txBody>
      </p:sp>
      <p:pic>
        <p:nvPicPr>
          <p:cNvPr id="16" name="Picture 15" descr="histor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88640"/>
            <a:ext cx="1728192" cy="1728192"/>
          </a:xfrm>
          <a:prstGeom prst="rect">
            <a:avLst/>
          </a:prstGeom>
        </p:spPr>
      </p:pic>
      <p:pic>
        <p:nvPicPr>
          <p:cNvPr id="17" name="Picture 16" descr="fait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-387424"/>
            <a:ext cx="2736304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1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0"/>
            <a:ext cx="8229600" cy="692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Kāpēc saņemt </a:t>
            </a:r>
            <a:r>
              <a:rPr lang="lv-LV" b="1" dirty="0" smtClean="0">
                <a:solidFill>
                  <a:schemeClr val="tx1"/>
                </a:solidFill>
              </a:rPr>
              <a:t>Vakarēdienu?</a:t>
            </a:r>
          </a:p>
        </p:txBody>
      </p:sp>
      <p:sp>
        <p:nvSpPr>
          <p:cNvPr id="6148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4F45A15-EFE6-4753-983E-4D79003518D2}" type="slidenum">
              <a:rPr lang="lv-LV" sz="1400"/>
              <a:pPr algn="r"/>
              <a:t>4</a:t>
            </a:fld>
            <a:endParaRPr lang="lv-LV" sz="1400"/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764703"/>
            <a:ext cx="4536504" cy="58603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Rounded Rectangle 7"/>
          <p:cNvSpPr/>
          <p:nvPr/>
        </p:nvSpPr>
        <p:spPr>
          <a:xfrm>
            <a:off x="539552" y="4149080"/>
            <a:ext cx="3312368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Tas ir labs, Dievam tīkams darbs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971600" y="2492896"/>
            <a:ext cx="2664296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Tā ir pieņemts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971600" y="1124744"/>
            <a:ext cx="266429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Es nezinu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1" name="&quot;No&quot; Symbol 10"/>
          <p:cNvSpPr/>
          <p:nvPr/>
        </p:nvSpPr>
        <p:spPr>
          <a:xfrm>
            <a:off x="0" y="836712"/>
            <a:ext cx="1331640" cy="1368152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&quot;No&quot; Symbol 12"/>
          <p:cNvSpPr/>
          <p:nvPr/>
        </p:nvSpPr>
        <p:spPr>
          <a:xfrm>
            <a:off x="72008" y="2492896"/>
            <a:ext cx="1403648" cy="1152128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&quot;No&quot; Symbol 16"/>
          <p:cNvSpPr/>
          <p:nvPr/>
        </p:nvSpPr>
        <p:spPr>
          <a:xfrm>
            <a:off x="144016" y="4365104"/>
            <a:ext cx="1331640" cy="1224136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724128" y="3501008"/>
            <a:ext cx="3312368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Sirdsapziņas mierinājums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724128" y="2060848"/>
            <a:ext cx="3347864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Ticības stiprināšana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6012160" y="764704"/>
            <a:ext cx="280831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Grēku piedošana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5724128" y="4877544"/>
            <a:ext cx="3312368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Stiprinājums cīņai ar grēku</a:t>
            </a:r>
            <a:endParaRPr lang="en-US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8" grpId="0" animBg="1"/>
      <p:bldP spid="9" grpId="0" animBg="1"/>
      <p:bldP spid="10" grpId="0" animBg="1"/>
      <p:bldP spid="11" grpId="0" animBg="1"/>
      <p:bldP spid="13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500188"/>
            <a:ext cx="914400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lv-LV" sz="2800" b="1" dirty="0" smtClean="0"/>
              <a:t>Mazais Katehisms</a:t>
            </a:r>
            <a:r>
              <a:rPr lang="lv-LV" sz="2800" dirty="0" smtClean="0"/>
              <a:t>: </a:t>
            </a:r>
            <a:r>
              <a:rPr lang="en-US" sz="2800" dirty="0" smtClean="0"/>
              <a:t>To </a:t>
            </a:r>
            <a:r>
              <a:rPr lang="en-US" sz="2800" dirty="0"/>
              <a:t>mums </a:t>
            </a:r>
            <a:r>
              <a:rPr lang="lv-LV" sz="2800" dirty="0"/>
              <a:t>rāda vārdi: “</a:t>
            </a:r>
            <a:r>
              <a:rPr lang="lv-LV" sz="2800" i="1" dirty="0"/>
              <a:t>par jums dota</a:t>
            </a:r>
            <a:r>
              <a:rPr lang="lv-LV" sz="2800" dirty="0"/>
              <a:t>” un “</a:t>
            </a:r>
            <a:r>
              <a:rPr lang="lv-LV" sz="2800" i="1" dirty="0"/>
              <a:t>izlietas grēku piedošanai</a:t>
            </a:r>
            <a:r>
              <a:rPr lang="lv-LV" sz="2800" dirty="0"/>
              <a:t>”, proti, ka ar šiem vārdiem mums Sakramentā tiek </a:t>
            </a:r>
            <a:r>
              <a:rPr lang="lv-LV" sz="2800" b="1" dirty="0"/>
              <a:t>dota grēku piedošana</a:t>
            </a:r>
            <a:r>
              <a:rPr lang="lv-LV" sz="2800" dirty="0"/>
              <a:t>, </a:t>
            </a:r>
            <a:r>
              <a:rPr lang="lv-LV" sz="2800" b="1" dirty="0"/>
              <a:t>dzīvība</a:t>
            </a:r>
            <a:r>
              <a:rPr lang="lv-LV" sz="2800" dirty="0"/>
              <a:t> un </a:t>
            </a:r>
            <a:r>
              <a:rPr lang="lv-LV" sz="2800" b="1" dirty="0"/>
              <a:t>svētlaime</a:t>
            </a:r>
            <a:r>
              <a:rPr lang="lv-LV" sz="2800" dirty="0"/>
              <a:t>; jo, kur grēku piedošana, tur arī dzīvība un svētlaime</a:t>
            </a:r>
            <a:r>
              <a:rPr lang="en-US" sz="3200" dirty="0"/>
              <a:t>.</a:t>
            </a:r>
            <a:r>
              <a:rPr lang="lv-LV" sz="2800" dirty="0"/>
              <a:t> </a:t>
            </a:r>
            <a:r>
              <a:rPr lang="lv-LV" sz="2800" b="1" dirty="0" smtClean="0"/>
              <a:t>Kas</a:t>
            </a:r>
            <a:r>
              <a:rPr lang="lv-LV" sz="2800" dirty="0" smtClean="0"/>
              <a:t> </a:t>
            </a:r>
            <a:r>
              <a:rPr lang="lv-LV" sz="2800" dirty="0"/>
              <a:t>šiem vārdiem </a:t>
            </a:r>
            <a:r>
              <a:rPr lang="lv-LV" sz="2800" b="1" dirty="0"/>
              <a:t>tic</a:t>
            </a:r>
            <a:r>
              <a:rPr lang="lv-LV" sz="2800" dirty="0"/>
              <a:t>, tas </a:t>
            </a:r>
            <a:r>
              <a:rPr lang="lv-LV" sz="2800" b="1" dirty="0"/>
              <a:t>iegūst</a:t>
            </a:r>
            <a:r>
              <a:rPr lang="lv-LV" sz="2800" dirty="0"/>
              <a:t>, ko tie saka un </a:t>
            </a:r>
            <a:r>
              <a:rPr lang="lv-LV" sz="2800" b="1" dirty="0"/>
              <a:t>ko tie sola</a:t>
            </a:r>
            <a:r>
              <a:rPr lang="lv-LV" sz="2800" dirty="0"/>
              <a:t>, proti - </a:t>
            </a:r>
            <a:r>
              <a:rPr lang="lv-LV" sz="2800" b="1" dirty="0"/>
              <a:t>grēku piedošanu</a:t>
            </a:r>
            <a:r>
              <a:rPr lang="lv-LV" sz="2800" dirty="0"/>
              <a:t>.</a:t>
            </a:r>
          </a:p>
        </p:txBody>
      </p:sp>
      <p:sp>
        <p:nvSpPr>
          <p:cNvPr id="7171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DFFE7D8-291B-4325-AE65-FB0E83BB7B50}" type="slidenum">
              <a:rPr lang="lv-LV" sz="1400"/>
              <a:pPr algn="r"/>
              <a:t>5</a:t>
            </a:fld>
            <a:endParaRPr lang="lv-LV" sz="140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68313" y="0"/>
            <a:ext cx="82296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lv-LV" sz="4400" b="1"/>
              <a:t>Ko dod Sv. Vakarēdiens?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38"/>
            <a:ext cx="9144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800" i="1" dirty="0"/>
              <a:t>Jņ.6:51 Es esmu dzīvā maize, kas nākusi no debesīm. Kas ēdīs no šīs maizes, tas dzīvos mūžīgi.</a:t>
            </a: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077072"/>
            <a:ext cx="6740822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36512" y="0"/>
            <a:ext cx="7776864" cy="692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Vakarēdiens un Krusts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6148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4F45A15-EFE6-4753-983E-4D79003518D2}" type="slidenum">
              <a:rPr lang="lv-LV" sz="1400"/>
              <a:pPr algn="r"/>
              <a:t>6</a:t>
            </a:fld>
            <a:endParaRPr lang="lv-LV" sz="140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0" y="2204864"/>
            <a:ext cx="658822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3600" dirty="0" smtClean="0"/>
              <a:t>Vakarēdiens </a:t>
            </a:r>
            <a:r>
              <a:rPr lang="lv-LV" sz="3600" dirty="0" smtClean="0"/>
              <a:t>saistīts ar </a:t>
            </a:r>
            <a:r>
              <a:rPr lang="lv-LV" sz="3600" b="1" dirty="0" smtClean="0"/>
              <a:t>Kristus krustu</a:t>
            </a:r>
          </a:p>
          <a:p>
            <a:pPr>
              <a:buFont typeface="Wingdings" pitchFamily="2" charset="2"/>
              <a:buChar char="§"/>
            </a:pPr>
            <a:r>
              <a:rPr lang="lv-LV" sz="3600" dirty="0" smtClean="0"/>
              <a:t>Pie krusta </a:t>
            </a:r>
            <a:r>
              <a:rPr lang="lv-LV" sz="3600" b="1" dirty="0" smtClean="0"/>
              <a:t>piedošana tiek izcīnīta</a:t>
            </a:r>
            <a:r>
              <a:rPr lang="lv-LV" sz="3600" dirty="0" smtClean="0"/>
              <a:t>. </a:t>
            </a:r>
          </a:p>
          <a:p>
            <a:pPr>
              <a:buFont typeface="Wingdings" pitchFamily="2" charset="2"/>
              <a:buChar char="§"/>
            </a:pPr>
            <a:r>
              <a:rPr lang="lv-LV" sz="3600" b="1" dirty="0" smtClean="0"/>
              <a:t>Vakarēdiens</a:t>
            </a:r>
            <a:r>
              <a:rPr lang="lv-LV" sz="3600" dirty="0" smtClean="0"/>
              <a:t> ir tā vieta, kur tas </a:t>
            </a:r>
            <a:r>
              <a:rPr lang="lv-LV" sz="3600" b="1" dirty="0" smtClean="0"/>
              <a:t>tiek izdalīts mums</a:t>
            </a:r>
            <a:r>
              <a:rPr lang="lv-LV" sz="3600" dirty="0" smtClean="0"/>
              <a:t>.</a:t>
            </a:r>
            <a:endParaRPr lang="lv-LV" sz="3600" dirty="0" smtClean="0"/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4796" y="3642370"/>
            <a:ext cx="2489204" cy="32156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Picture 4" descr="BIBLE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7048" y="476672"/>
            <a:ext cx="2306952" cy="23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AutoShape 11"/>
          <p:cNvSpPr>
            <a:spLocks noChangeArrowheads="1"/>
          </p:cNvSpPr>
          <p:nvPr/>
        </p:nvSpPr>
        <p:spPr bwMode="auto">
          <a:xfrm>
            <a:off x="7524328" y="2924944"/>
            <a:ext cx="713412" cy="639701"/>
          </a:xfrm>
          <a:prstGeom prst="downArrow">
            <a:avLst>
              <a:gd name="adj1" fmla="val 50000"/>
              <a:gd name="adj2" fmla="val 3881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395536" y="692696"/>
            <a:ext cx="6408712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Mēs noniecinām Vakarēdienu uzskatot to par </a:t>
            </a:r>
            <a:r>
              <a:rPr lang="lv-LV" sz="3200" b="1" smtClean="0">
                <a:solidFill>
                  <a:schemeClr val="tx1"/>
                </a:solidFill>
              </a:rPr>
              <a:t>savu darbu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9" name="&quot;No&quot; Symbol 8"/>
          <p:cNvSpPr/>
          <p:nvPr/>
        </p:nvSpPr>
        <p:spPr>
          <a:xfrm>
            <a:off x="0" y="1052736"/>
            <a:ext cx="1008112" cy="1008112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79512" y="5589240"/>
            <a:ext cx="6408712" cy="10527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Vakarēdiens ir Dieva darbs! Viņš man kalpo un es saņemu!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16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What is the importance of the Lord's supper? | Biblword.net"/>
          <p:cNvPicPr>
            <a:picLocks noChangeAspect="1" noChangeArrowheads="1"/>
          </p:cNvPicPr>
          <p:nvPr/>
        </p:nvPicPr>
        <p:blipFill>
          <a:blip r:embed="rId2" cstate="print"/>
          <a:srcRect l="40243" r="5612"/>
          <a:stretch>
            <a:fillRect/>
          </a:stretch>
        </p:blipFill>
        <p:spPr bwMode="auto">
          <a:xfrm>
            <a:off x="6300192" y="2492896"/>
            <a:ext cx="2843808" cy="3581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3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41D67D6-1ECE-4EB0-9AB9-AB3D242D97F5}" type="slidenum">
              <a:rPr lang="lv-LV" sz="1400"/>
              <a:pPr algn="r"/>
              <a:t>7</a:t>
            </a:fld>
            <a:endParaRPr lang="lv-LV" sz="1400"/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0" y="0"/>
            <a:ext cx="91440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lv-LV" sz="3600" b="1" dirty="0" smtClean="0"/>
              <a:t>Vakarēdiens: </a:t>
            </a:r>
            <a:r>
              <a:rPr lang="lv-LV" sz="3600" b="1" dirty="0" smtClean="0"/>
              <a:t>Dieva </a:t>
            </a:r>
            <a:r>
              <a:rPr lang="lv-LV" sz="3600" b="1" dirty="0" smtClean="0"/>
              <a:t>vai cilvēka darbs?</a:t>
            </a:r>
            <a:endParaRPr lang="lv-LV" sz="3600" b="1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620688"/>
            <a:ext cx="6876256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2800" b="1" dirty="0" smtClean="0"/>
              <a:t>Sv.Vakarēdiens</a:t>
            </a:r>
            <a:r>
              <a:rPr lang="lv-LV" sz="2800" dirty="0" smtClean="0"/>
              <a:t> nav pamatots </a:t>
            </a:r>
            <a:r>
              <a:rPr lang="lv-LV" sz="2800" b="1" dirty="0" smtClean="0"/>
              <a:t>cilvēka svētumā</a:t>
            </a:r>
            <a:r>
              <a:rPr lang="lv-LV" sz="2800" dirty="0" smtClean="0"/>
              <a:t>, bet </a:t>
            </a:r>
            <a:r>
              <a:rPr lang="lv-LV" sz="2800" b="1" dirty="0" smtClean="0"/>
              <a:t>Dieva vārdā</a:t>
            </a:r>
            <a:r>
              <a:rPr lang="lv-LV" sz="2800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800" b="1" dirty="0" smtClean="0"/>
              <a:t>Neviens</a:t>
            </a:r>
            <a:r>
              <a:rPr lang="lv-LV" sz="2800" dirty="0" smtClean="0"/>
              <a:t> nespēj </a:t>
            </a:r>
            <a:r>
              <a:rPr lang="lv-LV" sz="2800" b="1" dirty="0" smtClean="0"/>
              <a:t>Vakarēdienu</a:t>
            </a:r>
            <a:r>
              <a:rPr lang="lv-LV" sz="2800" dirty="0" smtClean="0"/>
              <a:t> </a:t>
            </a:r>
            <a:r>
              <a:rPr lang="lv-LV" sz="2800" b="1" dirty="0" smtClean="0"/>
              <a:t>izmainīt</a:t>
            </a:r>
            <a:r>
              <a:rPr lang="lv-LV" sz="2800" dirty="0" smtClean="0"/>
              <a:t> vai </a:t>
            </a:r>
            <a:r>
              <a:rPr lang="lv-LV" sz="2800" b="1" dirty="0" smtClean="0"/>
              <a:t>sagrozīt</a:t>
            </a:r>
            <a:r>
              <a:rPr lang="lv-LV" sz="2800" dirty="0" smtClean="0"/>
              <a:t> - arī tad, ja to lieto </a:t>
            </a:r>
            <a:r>
              <a:rPr lang="lv-LV" sz="2800" b="1" dirty="0" smtClean="0"/>
              <a:t>necienīgi</a:t>
            </a:r>
            <a:r>
              <a:rPr lang="lv-LV" sz="2800" dirty="0" smtClean="0"/>
              <a:t>, jo cilvēka </a:t>
            </a:r>
            <a:r>
              <a:rPr lang="lv-LV" sz="2800" b="1" dirty="0" smtClean="0"/>
              <a:t>necienības</a:t>
            </a:r>
            <a:r>
              <a:rPr lang="lv-LV" sz="2800" dirty="0" smtClean="0"/>
              <a:t> vai </a:t>
            </a:r>
            <a:r>
              <a:rPr lang="lv-LV" sz="2800" b="1" dirty="0" smtClean="0"/>
              <a:t>neticības</a:t>
            </a:r>
            <a:r>
              <a:rPr lang="lv-LV" sz="2800" dirty="0" smtClean="0"/>
              <a:t> dēļ </a:t>
            </a:r>
            <a:r>
              <a:rPr lang="lv-LV" sz="2800" b="1" dirty="0" smtClean="0"/>
              <a:t>Dieva Vārds </a:t>
            </a:r>
            <a:r>
              <a:rPr lang="lv-LV" sz="2800" dirty="0" smtClean="0"/>
              <a:t>un </a:t>
            </a:r>
            <a:r>
              <a:rPr lang="lv-LV" sz="2800" b="1" dirty="0" smtClean="0"/>
              <a:t>Sakraments</a:t>
            </a:r>
            <a:r>
              <a:rPr lang="lv-LV" sz="2800" dirty="0" smtClean="0"/>
              <a:t> nekļūst </a:t>
            </a:r>
            <a:r>
              <a:rPr lang="lv-LV" sz="2800" b="1" dirty="0" smtClean="0"/>
              <a:t>nepatiess</a:t>
            </a:r>
            <a:r>
              <a:rPr lang="lv-LV" sz="2800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800" dirty="0" smtClean="0"/>
              <a:t>Pat ja </a:t>
            </a:r>
            <a:r>
              <a:rPr lang="lv-LV" sz="2800" b="1" dirty="0" smtClean="0"/>
              <a:t>Vakarēdienu</a:t>
            </a:r>
            <a:r>
              <a:rPr lang="lv-LV" sz="2800" dirty="0" smtClean="0"/>
              <a:t> </a:t>
            </a:r>
            <a:r>
              <a:rPr lang="lv-LV" sz="2800" b="1" dirty="0" smtClean="0"/>
              <a:t>pasniedz</a:t>
            </a:r>
            <a:r>
              <a:rPr lang="lv-LV" sz="2800" dirty="0" smtClean="0"/>
              <a:t> vai </a:t>
            </a:r>
            <a:r>
              <a:rPr lang="lv-LV" sz="2800" b="1" dirty="0" smtClean="0"/>
              <a:t>saņem</a:t>
            </a:r>
            <a:r>
              <a:rPr lang="lv-LV" sz="2800" dirty="0" smtClean="0"/>
              <a:t> </a:t>
            </a:r>
            <a:r>
              <a:rPr lang="lv-LV" sz="2800" b="1" dirty="0" smtClean="0"/>
              <a:t>nelietis</a:t>
            </a:r>
            <a:r>
              <a:rPr lang="lv-LV" sz="2800" dirty="0" smtClean="0"/>
              <a:t> vai </a:t>
            </a:r>
            <a:r>
              <a:rPr lang="lv-LV" sz="2800" b="1" dirty="0" smtClean="0"/>
              <a:t>neticīgais</a:t>
            </a:r>
            <a:r>
              <a:rPr lang="lv-LV" sz="2800" dirty="0" smtClean="0"/>
              <a:t> (kā padomju laikos), cilvēks  tomēr saņem </a:t>
            </a:r>
            <a:r>
              <a:rPr lang="lv-LV" sz="2800" b="1" dirty="0" smtClean="0"/>
              <a:t>patiesu Vakarēdienu</a:t>
            </a:r>
            <a:r>
              <a:rPr lang="lv-LV" sz="2800" dirty="0" smtClean="0"/>
              <a:t>, </a:t>
            </a:r>
            <a:r>
              <a:rPr lang="lv-LV" sz="2800" b="1" dirty="0" smtClean="0"/>
              <a:t>Kristus miesu </a:t>
            </a:r>
            <a:r>
              <a:rPr lang="lv-LV" sz="2800" dirty="0" smtClean="0"/>
              <a:t>un </a:t>
            </a:r>
            <a:r>
              <a:rPr lang="lv-LV" sz="2800" b="1" dirty="0" smtClean="0"/>
              <a:t>asinis</a:t>
            </a:r>
            <a:r>
              <a:rPr lang="lv-LV" sz="2800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800" b="1" dirty="0" smtClean="0"/>
              <a:t>Kristus iestādījuma vārdos </a:t>
            </a:r>
            <a:r>
              <a:rPr lang="lv-LV" sz="2800" dirty="0" smtClean="0"/>
              <a:t>ir mūsu </a:t>
            </a:r>
            <a:r>
              <a:rPr lang="lv-LV" sz="2800" b="1" dirty="0" smtClean="0"/>
              <a:t>pamats</a:t>
            </a:r>
            <a:r>
              <a:rPr lang="lv-LV" sz="2800" dirty="0" smtClean="0"/>
              <a:t>, </a:t>
            </a:r>
            <a:r>
              <a:rPr lang="lv-LV" sz="2800" b="1" dirty="0" smtClean="0"/>
              <a:t>drošība</a:t>
            </a:r>
            <a:r>
              <a:rPr lang="lv-LV" sz="2800" dirty="0" smtClean="0"/>
              <a:t> un </a:t>
            </a:r>
            <a:r>
              <a:rPr lang="lv-LV" sz="2800" b="1" dirty="0" smtClean="0"/>
              <a:t>patvērums</a:t>
            </a:r>
            <a:r>
              <a:rPr lang="lv-LV" sz="2800" dirty="0" smtClean="0"/>
              <a:t> pret visiem </a:t>
            </a:r>
            <a:r>
              <a:rPr lang="lv-LV" sz="2800" b="1" dirty="0" smtClean="0"/>
              <a:t>maldiem</a:t>
            </a:r>
            <a:r>
              <a:rPr lang="lv-LV" sz="2800" dirty="0" smtClean="0"/>
              <a:t> un </a:t>
            </a:r>
            <a:r>
              <a:rPr lang="lv-LV" sz="2800" b="1" dirty="0" smtClean="0"/>
              <a:t>kārdinājumiem</a:t>
            </a:r>
            <a:r>
              <a:rPr lang="lv-LV" sz="2800" dirty="0" smtClean="0"/>
              <a:t>.</a:t>
            </a:r>
            <a:endParaRPr lang="lv-LV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Kāpēc es eju saņemt </a:t>
            </a:r>
            <a:r>
              <a:rPr lang="lv-LV" sz="4000" b="1" dirty="0" smtClean="0">
                <a:solidFill>
                  <a:schemeClr val="tx1"/>
                </a:solidFill>
              </a:rPr>
              <a:t>Vakarēdienu?</a:t>
            </a:r>
          </a:p>
        </p:txBody>
      </p:sp>
      <p:sp>
        <p:nvSpPr>
          <p:cNvPr id="6148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4F45A15-EFE6-4753-983E-4D79003518D2}" type="slidenum">
              <a:rPr lang="lv-LV" sz="1400"/>
              <a:pPr algn="r"/>
              <a:t>8</a:t>
            </a:fld>
            <a:endParaRPr lang="lv-LV" sz="1400"/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484784"/>
            <a:ext cx="3168352" cy="40929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ounded Rectangle 5"/>
          <p:cNvSpPr/>
          <p:nvPr/>
        </p:nvSpPr>
        <p:spPr>
          <a:xfrm>
            <a:off x="395536" y="1052736"/>
            <a:ext cx="5112568" cy="34563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Es nāku un tiecos pēc sakramenta tādēļ, ka ticu – Kristus miesa ir dota par mani un Viņa asinis izlietas manā labā, lai ar tām tiktu stiprināta mana ticība!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67544" y="5085184"/>
            <a:ext cx="5112568" cy="1556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Šāda ticība atnes visus dārgumus par kuriem runā Jēzus Kristus!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714375"/>
            <a:ext cx="9144000" cy="1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buFont typeface="Wingdings" pitchFamily="2" charset="2"/>
              <a:buChar char="§"/>
            </a:pPr>
            <a:r>
              <a:rPr lang="lv-LV" sz="2800" b="1" dirty="0"/>
              <a:t>Vakarēdienā Kristus </a:t>
            </a:r>
            <a:r>
              <a:rPr lang="lv-LV" sz="2800" dirty="0"/>
              <a:t>tiek </a:t>
            </a:r>
            <a:r>
              <a:rPr lang="lv-LV" sz="2800" b="1" dirty="0"/>
              <a:t>saistīts ar </a:t>
            </a:r>
            <a:r>
              <a:rPr lang="lv-LV" sz="2800" b="1" dirty="0" smtClean="0"/>
              <a:t>realitāti </a:t>
            </a:r>
            <a:endParaRPr lang="lv-LV" sz="2800" b="1" dirty="0"/>
          </a:p>
          <a:p>
            <a:pPr algn="ctr" eaLnBrk="0" hangingPunct="0">
              <a:buFont typeface="Wingdings" pitchFamily="2" charset="2"/>
              <a:buChar char="§"/>
            </a:pPr>
            <a:r>
              <a:rPr lang="lv-LV" sz="2800" dirty="0"/>
              <a:t>Vakarēdiens ir </a:t>
            </a:r>
            <a:r>
              <a:rPr lang="lv-LV" sz="2800" dirty="0" smtClean="0"/>
              <a:t>Kristus </a:t>
            </a:r>
            <a:r>
              <a:rPr lang="lv-LV" sz="2800" b="1" dirty="0" smtClean="0"/>
              <a:t>tuvība</a:t>
            </a:r>
            <a:r>
              <a:rPr lang="lv-LV" sz="2800" dirty="0" smtClean="0"/>
              <a:t> ar </a:t>
            </a:r>
            <a:r>
              <a:rPr lang="lv-LV" sz="2800" b="1" dirty="0" smtClean="0"/>
              <a:t>draudzi</a:t>
            </a:r>
            <a:endParaRPr lang="lv-LV" sz="2800" b="1" dirty="0"/>
          </a:p>
          <a:p>
            <a:pPr eaLnBrk="0" hangingPunct="0"/>
            <a:endParaRPr lang="lv-LV" sz="1500" b="1" dirty="0"/>
          </a:p>
          <a:p>
            <a:pPr algn="ctr" eaLnBrk="0" hangingPunct="0">
              <a:buFont typeface="Arial" charset="0"/>
              <a:buNone/>
            </a:pPr>
            <a:r>
              <a:rPr lang="lv-LV" sz="2800" dirty="0"/>
              <a:t>Saņemot Vakarēdienu, mēs skatāmies</a:t>
            </a:r>
            <a:r>
              <a:rPr lang="lv-LV" sz="2800" b="1" dirty="0"/>
              <a:t> 3 virzienos:</a:t>
            </a:r>
            <a:r>
              <a:rPr lang="lv-LV" sz="2800" dirty="0"/>
              <a:t> </a:t>
            </a:r>
          </a:p>
          <a:p>
            <a:pPr eaLnBrk="0" hangingPunct="0">
              <a:buFont typeface="Wingdings" pitchFamily="2" charset="2"/>
              <a:buChar char="§"/>
            </a:pPr>
            <a:endParaRPr lang="lv-LV" sz="800" b="1" dirty="0"/>
          </a:p>
        </p:txBody>
      </p:sp>
      <p:sp>
        <p:nvSpPr>
          <p:cNvPr id="9219" name="Slide Number Placeholder 6"/>
          <p:cNvSpPr txBox="1">
            <a:spLocks noGrp="1"/>
          </p:cNvSpPr>
          <p:nvPr/>
        </p:nvSpPr>
        <p:spPr bwMode="auto">
          <a:xfrm>
            <a:off x="6553200" y="6029201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A5BF896-F456-4CF5-9835-D70E9EC1C0A1}" type="slidenum">
              <a:rPr lang="lv-LV" sz="1400"/>
              <a:pPr algn="r"/>
              <a:t>9</a:t>
            </a:fld>
            <a:endParaRPr lang="lv-LV" sz="140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3999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lv-LV" sz="4400" b="1" dirty="0" smtClean="0"/>
              <a:t>Vakarēdiens: pārlaicīgs notikums</a:t>
            </a:r>
            <a:endParaRPr lang="lv-LV" sz="4400" b="1" dirty="0"/>
          </a:p>
        </p:txBody>
      </p:sp>
      <p:pic>
        <p:nvPicPr>
          <p:cNvPr id="7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56992"/>
            <a:ext cx="2306952" cy="23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fait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924944"/>
            <a:ext cx="3662876" cy="3662876"/>
          </a:xfrm>
          <a:prstGeom prst="rect">
            <a:avLst/>
          </a:prstGeom>
        </p:spPr>
      </p:pic>
      <p:pic>
        <p:nvPicPr>
          <p:cNvPr id="8" name="Picture 7" descr="holy-suppe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83160" y="2420888"/>
            <a:ext cx="4221088" cy="4221088"/>
          </a:xfrm>
          <a:prstGeom prst="rect">
            <a:avLst/>
          </a:prstGeom>
        </p:spPr>
      </p:pic>
      <p:pic>
        <p:nvPicPr>
          <p:cNvPr id="13" name="Picture 12" descr="sacramen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65508" y="4806684"/>
            <a:ext cx="782556" cy="782556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611560" y="2492896"/>
            <a:ext cx="190770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Pagātne</a:t>
            </a:r>
            <a:endParaRPr lang="lv-LV" sz="3200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744416" y="2348880"/>
            <a:ext cx="190770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Tagadne</a:t>
            </a:r>
            <a:endParaRPr lang="lv-LV" sz="3200" b="1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948264" y="2492896"/>
            <a:ext cx="190770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Nākotne</a:t>
            </a:r>
            <a:endParaRPr lang="lv-LV" sz="3200" b="1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39552" y="5733256"/>
            <a:ext cx="1907704" cy="908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Kristus upuris</a:t>
            </a:r>
            <a:endParaRPr lang="lv-LV" sz="3200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059832" y="6120680"/>
            <a:ext cx="3168352" cy="4766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Kristīgā kopība</a:t>
            </a:r>
            <a:endParaRPr lang="lv-LV" sz="32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6804248" y="5949280"/>
            <a:ext cx="2088232" cy="4766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Cerība</a:t>
            </a:r>
            <a:endParaRPr lang="lv-LV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6291</TotalTime>
  <Words>994</Words>
  <Application>Microsoft Office PowerPoint</Application>
  <PresentationFormat>On-screen Show (4:3)</PresentationFormat>
  <Paragraphs>107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Mt.26:26-28 Svētais Vakarēdiens</vt:lpstr>
      <vt:lpstr>Mt.26:20-28 Svētais Vakarēdiens</vt:lpstr>
      <vt:lpstr>Ticība realprezencei</vt:lpstr>
      <vt:lpstr>Kāpēc saņemt Vakarēdienu?</vt:lpstr>
      <vt:lpstr>Slide 5</vt:lpstr>
      <vt:lpstr>Vakarēdiens un Krusts</vt:lpstr>
      <vt:lpstr>Slide 7</vt:lpstr>
      <vt:lpstr>Kāpēc es eju saņemt Vakarēdienu?</vt:lpstr>
      <vt:lpstr>Slide 9</vt:lpstr>
      <vt:lpstr>Slide 10</vt:lpstr>
      <vt:lpstr>Slide 11</vt:lpstr>
      <vt:lpstr>Vakarēdiens = Lielā apmaiņa</vt:lpstr>
      <vt:lpstr>Slide 13</vt:lpstr>
      <vt:lpstr>Slide 14</vt:lpstr>
      <vt:lpstr>Slide 15</vt:lpstr>
      <vt:lpstr>Kas ir Sv. Vakarēdiens?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114</cp:revision>
  <dcterms:created xsi:type="dcterms:W3CDTF">2010-10-07T14:46:11Z</dcterms:created>
  <dcterms:modified xsi:type="dcterms:W3CDTF">2023-04-06T17:16:12Z</dcterms:modified>
</cp:coreProperties>
</file>