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Default Extension="gif" ContentType="image/gif"/>
  <Override PartName="/ppt/diagrams/data5.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diagrams/colors6.xml" ContentType="application/vnd.openxmlformats-officedocument.drawingml.diagramColors+xml"/>
  <Override PartName="/ppt/diagrams/drawing6.xml" ContentType="application/vnd.ms-office.drawingml.diagramDrawing+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diagrams/layout4.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3" r:id="rId3"/>
    <p:sldId id="284" r:id="rId4"/>
    <p:sldId id="292" r:id="rId5"/>
    <p:sldId id="294" r:id="rId6"/>
    <p:sldId id="280" r:id="rId7"/>
    <p:sldId id="281" r:id="rId8"/>
    <p:sldId id="295" r:id="rId9"/>
    <p:sldId id="287" r:id="rId10"/>
    <p:sldId id="285" r:id="rId11"/>
    <p:sldId id="293" r:id="rId12"/>
    <p:sldId id="291" r:id="rId13"/>
    <p:sldId id="290" r:id="rId14"/>
    <p:sldId id="289" r:id="rId15"/>
    <p:sldId id="282" r:id="rId16"/>
    <p:sldId id="286" r:id="rId17"/>
    <p:sldId id="279" r:id="rId18"/>
    <p:sldId id="272" r:id="rId19"/>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67" d="100"/>
          <a:sy n="67" d="100"/>
        </p:scale>
        <p:origin x="-918"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798462C-F9A2-4392-9A0D-8F81C7877E10}" type="doc">
      <dgm:prSet loTypeId="urn:microsoft.com/office/officeart/2005/8/layout/chevron1" loCatId="process" qsTypeId="urn:microsoft.com/office/officeart/2005/8/quickstyle/simple3" qsCatId="simple" csTypeId="urn:microsoft.com/office/officeart/2005/8/colors/accent1_2" csCatId="accent1" phldr="1"/>
      <dgm:spPr/>
    </dgm:pt>
    <dgm:pt modelId="{DDF94483-76E1-4D92-B5A6-94F053A2FC75}">
      <dgm:prSet phldrT="[Text]"/>
      <dgm:spPr/>
      <dgm:t>
        <a:bodyPr/>
        <a:lstStyle/>
        <a:p>
          <a:r>
            <a:rPr lang="lv-LV" b="1" dirty="0" smtClean="0"/>
            <a:t>ticēsi</a:t>
          </a:r>
          <a:endParaRPr lang="en-US" b="1" dirty="0"/>
        </a:p>
      </dgm:t>
    </dgm:pt>
    <dgm:pt modelId="{55F34ED8-4F22-4648-AABA-F2F90F3C4E88}" type="parTrans" cxnId="{0C936B08-F367-43BA-9E0D-6CE210FCDDA3}">
      <dgm:prSet/>
      <dgm:spPr/>
      <dgm:t>
        <a:bodyPr/>
        <a:lstStyle/>
        <a:p>
          <a:endParaRPr lang="en-US"/>
        </a:p>
      </dgm:t>
    </dgm:pt>
    <dgm:pt modelId="{FBA2B4D6-2675-427C-B68E-F543181232E5}" type="sibTrans" cxnId="{0C936B08-F367-43BA-9E0D-6CE210FCDDA3}">
      <dgm:prSet/>
      <dgm:spPr/>
      <dgm:t>
        <a:bodyPr/>
        <a:lstStyle/>
        <a:p>
          <a:endParaRPr lang="en-US"/>
        </a:p>
      </dgm:t>
    </dgm:pt>
    <dgm:pt modelId="{14077BCF-684D-48A3-81E7-626F3337682D}">
      <dgm:prSet phldrT="[Text]"/>
      <dgm:spPr/>
      <dgm:t>
        <a:bodyPr/>
        <a:lstStyle/>
        <a:p>
          <a:r>
            <a:rPr lang="lv-LV" b="1" dirty="0" smtClean="0"/>
            <a:t>redzēsi</a:t>
          </a:r>
          <a:endParaRPr lang="en-US" b="1" dirty="0"/>
        </a:p>
      </dgm:t>
    </dgm:pt>
    <dgm:pt modelId="{4DEE0AF0-F9DC-4F0D-8C35-F831D4382510}" type="parTrans" cxnId="{33FCC497-DE8B-4CC5-B5A6-B188D0E9CA11}">
      <dgm:prSet/>
      <dgm:spPr/>
      <dgm:t>
        <a:bodyPr/>
        <a:lstStyle/>
        <a:p>
          <a:endParaRPr lang="en-US"/>
        </a:p>
      </dgm:t>
    </dgm:pt>
    <dgm:pt modelId="{19DCD95A-C7A8-4940-8B57-0ED1B2308B79}" type="sibTrans" cxnId="{33FCC497-DE8B-4CC5-B5A6-B188D0E9CA11}">
      <dgm:prSet/>
      <dgm:spPr/>
      <dgm:t>
        <a:bodyPr/>
        <a:lstStyle/>
        <a:p>
          <a:endParaRPr lang="en-US"/>
        </a:p>
      </dgm:t>
    </dgm:pt>
    <dgm:pt modelId="{8FD0D9F7-EB92-4AB6-812E-1A6B196402C8}">
      <dgm:prSet phldrT="[Text]"/>
      <dgm:spPr/>
      <dgm:t>
        <a:bodyPr/>
        <a:lstStyle/>
        <a:p>
          <a:r>
            <a:rPr lang="lv-LV" b="1" dirty="0" smtClean="0"/>
            <a:t>dzirdēsi</a:t>
          </a:r>
        </a:p>
        <a:p>
          <a:r>
            <a:rPr lang="lv-LV" b="1" dirty="0" smtClean="0"/>
            <a:t>(lasīsi)</a:t>
          </a:r>
          <a:endParaRPr lang="en-US" b="1" dirty="0"/>
        </a:p>
      </dgm:t>
    </dgm:pt>
    <dgm:pt modelId="{A3F40473-AE1B-4236-BFC7-63D08328C815}" type="sibTrans" cxnId="{919F888C-5383-4876-BD4E-F5B11033BE74}">
      <dgm:prSet/>
      <dgm:spPr/>
      <dgm:t>
        <a:bodyPr/>
        <a:lstStyle/>
        <a:p>
          <a:endParaRPr lang="en-US"/>
        </a:p>
      </dgm:t>
    </dgm:pt>
    <dgm:pt modelId="{3C56E217-80BB-467B-8F20-94930EDF2952}" type="parTrans" cxnId="{919F888C-5383-4876-BD4E-F5B11033BE74}">
      <dgm:prSet/>
      <dgm:spPr/>
      <dgm:t>
        <a:bodyPr/>
        <a:lstStyle/>
        <a:p>
          <a:endParaRPr lang="en-US"/>
        </a:p>
      </dgm:t>
    </dgm:pt>
    <dgm:pt modelId="{2A986B2F-EBB3-466B-A17A-9C13FD478981}" type="pres">
      <dgm:prSet presAssocID="{8798462C-F9A2-4392-9A0D-8F81C7877E10}" presName="Name0" presStyleCnt="0">
        <dgm:presLayoutVars>
          <dgm:dir/>
          <dgm:animLvl val="lvl"/>
          <dgm:resizeHandles val="exact"/>
        </dgm:presLayoutVars>
      </dgm:prSet>
      <dgm:spPr/>
    </dgm:pt>
    <dgm:pt modelId="{4BBAB1A6-9C92-43FC-A5A3-0F37E04063ED}" type="pres">
      <dgm:prSet presAssocID="{8FD0D9F7-EB92-4AB6-812E-1A6B196402C8}" presName="parTxOnly" presStyleLbl="node1" presStyleIdx="0" presStyleCnt="3">
        <dgm:presLayoutVars>
          <dgm:chMax val="0"/>
          <dgm:chPref val="0"/>
          <dgm:bulletEnabled val="1"/>
        </dgm:presLayoutVars>
      </dgm:prSet>
      <dgm:spPr/>
      <dgm:t>
        <a:bodyPr/>
        <a:lstStyle/>
        <a:p>
          <a:endParaRPr lang="en-US"/>
        </a:p>
      </dgm:t>
    </dgm:pt>
    <dgm:pt modelId="{BF902C85-4D68-454B-B62A-0DA307A0175C}" type="pres">
      <dgm:prSet presAssocID="{A3F40473-AE1B-4236-BFC7-63D08328C815}" presName="parTxOnlySpace" presStyleCnt="0"/>
      <dgm:spPr/>
    </dgm:pt>
    <dgm:pt modelId="{C4468596-A5E1-494F-86E3-6D4613A2191C}" type="pres">
      <dgm:prSet presAssocID="{DDF94483-76E1-4D92-B5A6-94F053A2FC75}" presName="parTxOnly" presStyleLbl="node1" presStyleIdx="1" presStyleCnt="3">
        <dgm:presLayoutVars>
          <dgm:chMax val="0"/>
          <dgm:chPref val="0"/>
          <dgm:bulletEnabled val="1"/>
        </dgm:presLayoutVars>
      </dgm:prSet>
      <dgm:spPr/>
      <dgm:t>
        <a:bodyPr/>
        <a:lstStyle/>
        <a:p>
          <a:endParaRPr lang="en-US"/>
        </a:p>
      </dgm:t>
    </dgm:pt>
    <dgm:pt modelId="{49280F3D-8CE1-4F44-8671-34BA3C66005B}" type="pres">
      <dgm:prSet presAssocID="{FBA2B4D6-2675-427C-B68E-F543181232E5}" presName="parTxOnlySpace" presStyleCnt="0"/>
      <dgm:spPr/>
    </dgm:pt>
    <dgm:pt modelId="{7ADED8B8-11A8-4698-8BD0-615BEE4747EF}" type="pres">
      <dgm:prSet presAssocID="{14077BCF-684D-48A3-81E7-626F3337682D}" presName="parTxOnly" presStyleLbl="node1" presStyleIdx="2" presStyleCnt="3">
        <dgm:presLayoutVars>
          <dgm:chMax val="0"/>
          <dgm:chPref val="0"/>
          <dgm:bulletEnabled val="1"/>
        </dgm:presLayoutVars>
      </dgm:prSet>
      <dgm:spPr/>
      <dgm:t>
        <a:bodyPr/>
        <a:lstStyle/>
        <a:p>
          <a:endParaRPr lang="en-US"/>
        </a:p>
      </dgm:t>
    </dgm:pt>
  </dgm:ptLst>
  <dgm:cxnLst>
    <dgm:cxn modelId="{B14A3719-8378-441C-8F7D-28674D401A2D}" type="presOf" srcId="{8798462C-F9A2-4392-9A0D-8F81C7877E10}" destId="{2A986B2F-EBB3-466B-A17A-9C13FD478981}" srcOrd="0" destOrd="0" presId="urn:microsoft.com/office/officeart/2005/8/layout/chevron1"/>
    <dgm:cxn modelId="{C221665F-5093-44C6-85B8-A85B122FD4B8}" type="presOf" srcId="{DDF94483-76E1-4D92-B5A6-94F053A2FC75}" destId="{C4468596-A5E1-494F-86E3-6D4613A2191C}" srcOrd="0" destOrd="0" presId="urn:microsoft.com/office/officeart/2005/8/layout/chevron1"/>
    <dgm:cxn modelId="{872F1F7B-FE03-4D40-961A-1CE8DA449970}" type="presOf" srcId="{8FD0D9F7-EB92-4AB6-812E-1A6B196402C8}" destId="{4BBAB1A6-9C92-43FC-A5A3-0F37E04063ED}" srcOrd="0" destOrd="0" presId="urn:microsoft.com/office/officeart/2005/8/layout/chevron1"/>
    <dgm:cxn modelId="{2FF87204-195D-4DBC-A092-D57A6E417E0C}" type="presOf" srcId="{14077BCF-684D-48A3-81E7-626F3337682D}" destId="{7ADED8B8-11A8-4698-8BD0-615BEE4747EF}" srcOrd="0" destOrd="0" presId="urn:microsoft.com/office/officeart/2005/8/layout/chevron1"/>
    <dgm:cxn modelId="{919F888C-5383-4876-BD4E-F5B11033BE74}" srcId="{8798462C-F9A2-4392-9A0D-8F81C7877E10}" destId="{8FD0D9F7-EB92-4AB6-812E-1A6B196402C8}" srcOrd="0" destOrd="0" parTransId="{3C56E217-80BB-467B-8F20-94930EDF2952}" sibTransId="{A3F40473-AE1B-4236-BFC7-63D08328C815}"/>
    <dgm:cxn modelId="{33FCC497-DE8B-4CC5-B5A6-B188D0E9CA11}" srcId="{8798462C-F9A2-4392-9A0D-8F81C7877E10}" destId="{14077BCF-684D-48A3-81E7-626F3337682D}" srcOrd="2" destOrd="0" parTransId="{4DEE0AF0-F9DC-4F0D-8C35-F831D4382510}" sibTransId="{19DCD95A-C7A8-4940-8B57-0ED1B2308B79}"/>
    <dgm:cxn modelId="{0C936B08-F367-43BA-9E0D-6CE210FCDDA3}" srcId="{8798462C-F9A2-4392-9A0D-8F81C7877E10}" destId="{DDF94483-76E1-4D92-B5A6-94F053A2FC75}" srcOrd="1" destOrd="0" parTransId="{55F34ED8-4F22-4648-AABA-F2F90F3C4E88}" sibTransId="{FBA2B4D6-2675-427C-B68E-F543181232E5}"/>
    <dgm:cxn modelId="{CA97628B-7439-46E6-8AE9-28774DB07018}" type="presParOf" srcId="{2A986B2F-EBB3-466B-A17A-9C13FD478981}" destId="{4BBAB1A6-9C92-43FC-A5A3-0F37E04063ED}" srcOrd="0" destOrd="0" presId="urn:microsoft.com/office/officeart/2005/8/layout/chevron1"/>
    <dgm:cxn modelId="{245DC8C6-7BEA-4DF3-A171-B4CEFDDD5464}" type="presParOf" srcId="{2A986B2F-EBB3-466B-A17A-9C13FD478981}" destId="{BF902C85-4D68-454B-B62A-0DA307A0175C}" srcOrd="1" destOrd="0" presId="urn:microsoft.com/office/officeart/2005/8/layout/chevron1"/>
    <dgm:cxn modelId="{AE1BC65E-4327-4702-8295-E756A5C7FDE9}" type="presParOf" srcId="{2A986B2F-EBB3-466B-A17A-9C13FD478981}" destId="{C4468596-A5E1-494F-86E3-6D4613A2191C}" srcOrd="2" destOrd="0" presId="urn:microsoft.com/office/officeart/2005/8/layout/chevron1"/>
    <dgm:cxn modelId="{37C2A5FD-C041-40E0-A416-5797C2CDE892}" type="presParOf" srcId="{2A986B2F-EBB3-466B-A17A-9C13FD478981}" destId="{49280F3D-8CE1-4F44-8671-34BA3C66005B}" srcOrd="3" destOrd="0" presId="urn:microsoft.com/office/officeart/2005/8/layout/chevron1"/>
    <dgm:cxn modelId="{9776840D-BB1F-4F9C-9A83-79D7F789A5EE}" type="presParOf" srcId="{2A986B2F-EBB3-466B-A17A-9C13FD478981}" destId="{7ADED8B8-11A8-4698-8BD0-615BEE4747EF}" srcOrd="4" destOrd="0" presId="urn:microsoft.com/office/officeart/2005/8/layout/chevro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798462C-F9A2-4392-9A0D-8F81C7877E10}" type="doc">
      <dgm:prSet loTypeId="urn:microsoft.com/office/officeart/2005/8/layout/chevron1" loCatId="process" qsTypeId="urn:microsoft.com/office/officeart/2005/8/quickstyle/simple3" qsCatId="simple" csTypeId="urn:microsoft.com/office/officeart/2005/8/colors/accent1_2" csCatId="accent1" phldr="1"/>
      <dgm:spPr/>
    </dgm:pt>
    <dgm:pt modelId="{DDF94483-76E1-4D92-B5A6-94F053A2FC75}">
      <dgm:prSet phldrT="[Text]"/>
      <dgm:spPr/>
      <dgm:t>
        <a:bodyPr/>
        <a:lstStyle/>
        <a:p>
          <a:r>
            <a:rPr lang="lv-LV" b="1" dirty="0" smtClean="0"/>
            <a:t>ticēja</a:t>
          </a:r>
          <a:endParaRPr lang="en-US" b="1" dirty="0"/>
        </a:p>
      </dgm:t>
    </dgm:pt>
    <dgm:pt modelId="{55F34ED8-4F22-4648-AABA-F2F90F3C4E88}" type="parTrans" cxnId="{0C936B08-F367-43BA-9E0D-6CE210FCDDA3}">
      <dgm:prSet/>
      <dgm:spPr/>
      <dgm:t>
        <a:bodyPr/>
        <a:lstStyle/>
        <a:p>
          <a:endParaRPr lang="en-US"/>
        </a:p>
      </dgm:t>
    </dgm:pt>
    <dgm:pt modelId="{FBA2B4D6-2675-427C-B68E-F543181232E5}" type="sibTrans" cxnId="{0C936B08-F367-43BA-9E0D-6CE210FCDDA3}">
      <dgm:prSet/>
      <dgm:spPr/>
      <dgm:t>
        <a:bodyPr/>
        <a:lstStyle/>
        <a:p>
          <a:endParaRPr lang="en-US"/>
        </a:p>
      </dgm:t>
    </dgm:pt>
    <dgm:pt modelId="{14077BCF-684D-48A3-81E7-626F3337682D}">
      <dgm:prSet phldrT="[Text]"/>
      <dgm:spPr/>
      <dgm:t>
        <a:bodyPr/>
        <a:lstStyle/>
        <a:p>
          <a:r>
            <a:rPr lang="lv-LV" b="1" dirty="0" smtClean="0"/>
            <a:t>redzēja</a:t>
          </a:r>
          <a:endParaRPr lang="en-US" b="1" dirty="0"/>
        </a:p>
      </dgm:t>
    </dgm:pt>
    <dgm:pt modelId="{4DEE0AF0-F9DC-4F0D-8C35-F831D4382510}" type="parTrans" cxnId="{33FCC497-DE8B-4CC5-B5A6-B188D0E9CA11}">
      <dgm:prSet/>
      <dgm:spPr/>
      <dgm:t>
        <a:bodyPr/>
        <a:lstStyle/>
        <a:p>
          <a:endParaRPr lang="en-US"/>
        </a:p>
      </dgm:t>
    </dgm:pt>
    <dgm:pt modelId="{19DCD95A-C7A8-4940-8B57-0ED1B2308B79}" type="sibTrans" cxnId="{33FCC497-DE8B-4CC5-B5A6-B188D0E9CA11}">
      <dgm:prSet/>
      <dgm:spPr/>
      <dgm:t>
        <a:bodyPr/>
        <a:lstStyle/>
        <a:p>
          <a:endParaRPr lang="en-US"/>
        </a:p>
      </dgm:t>
    </dgm:pt>
    <dgm:pt modelId="{8FD0D9F7-EB92-4AB6-812E-1A6B196402C8}">
      <dgm:prSet phldrT="[Text]"/>
      <dgm:spPr/>
      <dgm:t>
        <a:bodyPr/>
        <a:lstStyle/>
        <a:p>
          <a:r>
            <a:rPr lang="lv-LV" b="1" dirty="0" smtClean="0"/>
            <a:t>dzirdēja</a:t>
          </a:r>
          <a:endParaRPr lang="en-US" b="1" dirty="0"/>
        </a:p>
      </dgm:t>
    </dgm:pt>
    <dgm:pt modelId="{A3F40473-AE1B-4236-BFC7-63D08328C815}" type="sibTrans" cxnId="{919F888C-5383-4876-BD4E-F5B11033BE74}">
      <dgm:prSet/>
      <dgm:spPr/>
      <dgm:t>
        <a:bodyPr/>
        <a:lstStyle/>
        <a:p>
          <a:endParaRPr lang="en-US"/>
        </a:p>
      </dgm:t>
    </dgm:pt>
    <dgm:pt modelId="{3C56E217-80BB-467B-8F20-94930EDF2952}" type="parTrans" cxnId="{919F888C-5383-4876-BD4E-F5B11033BE74}">
      <dgm:prSet/>
      <dgm:spPr/>
      <dgm:t>
        <a:bodyPr/>
        <a:lstStyle/>
        <a:p>
          <a:endParaRPr lang="en-US"/>
        </a:p>
      </dgm:t>
    </dgm:pt>
    <dgm:pt modelId="{2A986B2F-EBB3-466B-A17A-9C13FD478981}" type="pres">
      <dgm:prSet presAssocID="{8798462C-F9A2-4392-9A0D-8F81C7877E10}" presName="Name0" presStyleCnt="0">
        <dgm:presLayoutVars>
          <dgm:dir/>
          <dgm:animLvl val="lvl"/>
          <dgm:resizeHandles val="exact"/>
        </dgm:presLayoutVars>
      </dgm:prSet>
      <dgm:spPr/>
    </dgm:pt>
    <dgm:pt modelId="{4BBAB1A6-9C92-43FC-A5A3-0F37E04063ED}" type="pres">
      <dgm:prSet presAssocID="{8FD0D9F7-EB92-4AB6-812E-1A6B196402C8}" presName="parTxOnly" presStyleLbl="node1" presStyleIdx="0" presStyleCnt="3">
        <dgm:presLayoutVars>
          <dgm:chMax val="0"/>
          <dgm:chPref val="0"/>
          <dgm:bulletEnabled val="1"/>
        </dgm:presLayoutVars>
      </dgm:prSet>
      <dgm:spPr/>
      <dgm:t>
        <a:bodyPr/>
        <a:lstStyle/>
        <a:p>
          <a:endParaRPr lang="en-US"/>
        </a:p>
      </dgm:t>
    </dgm:pt>
    <dgm:pt modelId="{BF902C85-4D68-454B-B62A-0DA307A0175C}" type="pres">
      <dgm:prSet presAssocID="{A3F40473-AE1B-4236-BFC7-63D08328C815}" presName="parTxOnlySpace" presStyleCnt="0"/>
      <dgm:spPr/>
    </dgm:pt>
    <dgm:pt modelId="{C4468596-A5E1-494F-86E3-6D4613A2191C}" type="pres">
      <dgm:prSet presAssocID="{DDF94483-76E1-4D92-B5A6-94F053A2FC75}" presName="parTxOnly" presStyleLbl="node1" presStyleIdx="1" presStyleCnt="3">
        <dgm:presLayoutVars>
          <dgm:chMax val="0"/>
          <dgm:chPref val="0"/>
          <dgm:bulletEnabled val="1"/>
        </dgm:presLayoutVars>
      </dgm:prSet>
      <dgm:spPr/>
      <dgm:t>
        <a:bodyPr/>
        <a:lstStyle/>
        <a:p>
          <a:endParaRPr lang="en-US"/>
        </a:p>
      </dgm:t>
    </dgm:pt>
    <dgm:pt modelId="{49280F3D-8CE1-4F44-8671-34BA3C66005B}" type="pres">
      <dgm:prSet presAssocID="{FBA2B4D6-2675-427C-B68E-F543181232E5}" presName="parTxOnlySpace" presStyleCnt="0"/>
      <dgm:spPr/>
    </dgm:pt>
    <dgm:pt modelId="{7ADED8B8-11A8-4698-8BD0-615BEE4747EF}" type="pres">
      <dgm:prSet presAssocID="{14077BCF-684D-48A3-81E7-626F3337682D}" presName="parTxOnly" presStyleLbl="node1" presStyleIdx="2" presStyleCnt="3">
        <dgm:presLayoutVars>
          <dgm:chMax val="0"/>
          <dgm:chPref val="0"/>
          <dgm:bulletEnabled val="1"/>
        </dgm:presLayoutVars>
      </dgm:prSet>
      <dgm:spPr/>
      <dgm:t>
        <a:bodyPr/>
        <a:lstStyle/>
        <a:p>
          <a:endParaRPr lang="en-US"/>
        </a:p>
      </dgm:t>
    </dgm:pt>
  </dgm:ptLst>
  <dgm:cxnLst>
    <dgm:cxn modelId="{A7F91378-3904-45ED-B22D-AD8AAE8EAA95}" type="presOf" srcId="{8FD0D9F7-EB92-4AB6-812E-1A6B196402C8}" destId="{4BBAB1A6-9C92-43FC-A5A3-0F37E04063ED}" srcOrd="0" destOrd="0" presId="urn:microsoft.com/office/officeart/2005/8/layout/chevron1"/>
    <dgm:cxn modelId="{919F888C-5383-4876-BD4E-F5B11033BE74}" srcId="{8798462C-F9A2-4392-9A0D-8F81C7877E10}" destId="{8FD0D9F7-EB92-4AB6-812E-1A6B196402C8}" srcOrd="0" destOrd="0" parTransId="{3C56E217-80BB-467B-8F20-94930EDF2952}" sibTransId="{A3F40473-AE1B-4236-BFC7-63D08328C815}"/>
    <dgm:cxn modelId="{1FE21AA5-5F39-4D4F-8D58-06A303BA037D}" type="presOf" srcId="{DDF94483-76E1-4D92-B5A6-94F053A2FC75}" destId="{C4468596-A5E1-494F-86E3-6D4613A2191C}" srcOrd="0" destOrd="0" presId="urn:microsoft.com/office/officeart/2005/8/layout/chevron1"/>
    <dgm:cxn modelId="{F5D12B94-FAB5-4C9E-A5A2-483E79DD74A1}" type="presOf" srcId="{8798462C-F9A2-4392-9A0D-8F81C7877E10}" destId="{2A986B2F-EBB3-466B-A17A-9C13FD478981}" srcOrd="0" destOrd="0" presId="urn:microsoft.com/office/officeart/2005/8/layout/chevron1"/>
    <dgm:cxn modelId="{33FCC497-DE8B-4CC5-B5A6-B188D0E9CA11}" srcId="{8798462C-F9A2-4392-9A0D-8F81C7877E10}" destId="{14077BCF-684D-48A3-81E7-626F3337682D}" srcOrd="2" destOrd="0" parTransId="{4DEE0AF0-F9DC-4F0D-8C35-F831D4382510}" sibTransId="{19DCD95A-C7A8-4940-8B57-0ED1B2308B79}"/>
    <dgm:cxn modelId="{0C936B08-F367-43BA-9E0D-6CE210FCDDA3}" srcId="{8798462C-F9A2-4392-9A0D-8F81C7877E10}" destId="{DDF94483-76E1-4D92-B5A6-94F053A2FC75}" srcOrd="1" destOrd="0" parTransId="{55F34ED8-4F22-4648-AABA-F2F90F3C4E88}" sibTransId="{FBA2B4D6-2675-427C-B68E-F543181232E5}"/>
    <dgm:cxn modelId="{AB95EE58-DCCD-4A84-BB25-AD5DD674940F}" type="presOf" srcId="{14077BCF-684D-48A3-81E7-626F3337682D}" destId="{7ADED8B8-11A8-4698-8BD0-615BEE4747EF}" srcOrd="0" destOrd="0" presId="urn:microsoft.com/office/officeart/2005/8/layout/chevron1"/>
    <dgm:cxn modelId="{9C1415D9-270D-43A7-AAD7-FF1DEDEBB0A2}" type="presParOf" srcId="{2A986B2F-EBB3-466B-A17A-9C13FD478981}" destId="{4BBAB1A6-9C92-43FC-A5A3-0F37E04063ED}" srcOrd="0" destOrd="0" presId="urn:microsoft.com/office/officeart/2005/8/layout/chevron1"/>
    <dgm:cxn modelId="{7B240493-79C0-48E4-A611-47DD8290EEFD}" type="presParOf" srcId="{2A986B2F-EBB3-466B-A17A-9C13FD478981}" destId="{BF902C85-4D68-454B-B62A-0DA307A0175C}" srcOrd="1" destOrd="0" presId="urn:microsoft.com/office/officeart/2005/8/layout/chevron1"/>
    <dgm:cxn modelId="{08BB5C6E-3A03-443F-8928-6627CA4160FE}" type="presParOf" srcId="{2A986B2F-EBB3-466B-A17A-9C13FD478981}" destId="{C4468596-A5E1-494F-86E3-6D4613A2191C}" srcOrd="2" destOrd="0" presId="urn:microsoft.com/office/officeart/2005/8/layout/chevron1"/>
    <dgm:cxn modelId="{9D218936-E326-4BC0-90F5-C1B06EB4B398}" type="presParOf" srcId="{2A986B2F-EBB3-466B-A17A-9C13FD478981}" destId="{49280F3D-8CE1-4F44-8671-34BA3C66005B}" srcOrd="3" destOrd="0" presId="urn:microsoft.com/office/officeart/2005/8/layout/chevron1"/>
    <dgm:cxn modelId="{A13FB257-8AB0-48CB-985F-45DEA00B1AF2}" type="presParOf" srcId="{2A986B2F-EBB3-466B-A17A-9C13FD478981}" destId="{7ADED8B8-11A8-4698-8BD0-615BEE4747EF}" srcOrd="4" destOrd="0" presId="urn:microsoft.com/office/officeart/2005/8/layout/chevro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798462C-F9A2-4392-9A0D-8F81C7877E10}" type="doc">
      <dgm:prSet loTypeId="urn:microsoft.com/office/officeart/2005/8/layout/chevron1" loCatId="process" qsTypeId="urn:microsoft.com/office/officeart/2005/8/quickstyle/simple3" qsCatId="simple" csTypeId="urn:microsoft.com/office/officeart/2005/8/colors/accent1_2" csCatId="accent1" phldr="1"/>
      <dgm:spPr/>
    </dgm:pt>
    <dgm:pt modelId="{DDF94483-76E1-4D92-B5A6-94F053A2FC75}">
      <dgm:prSet phldrT="[Text]"/>
      <dgm:spPr/>
      <dgm:t>
        <a:bodyPr/>
        <a:lstStyle/>
        <a:p>
          <a:r>
            <a:rPr lang="lv-LV" b="1" dirty="0" smtClean="0"/>
            <a:t>neticēja</a:t>
          </a:r>
          <a:endParaRPr lang="en-US" b="1" dirty="0"/>
        </a:p>
      </dgm:t>
    </dgm:pt>
    <dgm:pt modelId="{55F34ED8-4F22-4648-AABA-F2F90F3C4E88}" type="parTrans" cxnId="{0C936B08-F367-43BA-9E0D-6CE210FCDDA3}">
      <dgm:prSet/>
      <dgm:spPr/>
      <dgm:t>
        <a:bodyPr/>
        <a:lstStyle/>
        <a:p>
          <a:endParaRPr lang="en-US"/>
        </a:p>
      </dgm:t>
    </dgm:pt>
    <dgm:pt modelId="{FBA2B4D6-2675-427C-B68E-F543181232E5}" type="sibTrans" cxnId="{0C936B08-F367-43BA-9E0D-6CE210FCDDA3}">
      <dgm:prSet/>
      <dgm:spPr/>
      <dgm:t>
        <a:bodyPr/>
        <a:lstStyle/>
        <a:p>
          <a:endParaRPr lang="en-US"/>
        </a:p>
      </dgm:t>
    </dgm:pt>
    <dgm:pt modelId="{8FD0D9F7-EB92-4AB6-812E-1A6B196402C8}">
      <dgm:prSet phldrT="[Text]"/>
      <dgm:spPr/>
      <dgm:t>
        <a:bodyPr/>
        <a:lstStyle/>
        <a:p>
          <a:r>
            <a:rPr lang="lv-LV" b="1" dirty="0" smtClean="0"/>
            <a:t>redzēja</a:t>
          </a:r>
          <a:endParaRPr lang="en-US" b="1" dirty="0"/>
        </a:p>
      </dgm:t>
    </dgm:pt>
    <dgm:pt modelId="{A3F40473-AE1B-4236-BFC7-63D08328C815}" type="sibTrans" cxnId="{919F888C-5383-4876-BD4E-F5B11033BE74}">
      <dgm:prSet/>
      <dgm:spPr/>
      <dgm:t>
        <a:bodyPr/>
        <a:lstStyle/>
        <a:p>
          <a:endParaRPr lang="en-US"/>
        </a:p>
      </dgm:t>
    </dgm:pt>
    <dgm:pt modelId="{3C56E217-80BB-467B-8F20-94930EDF2952}" type="parTrans" cxnId="{919F888C-5383-4876-BD4E-F5B11033BE74}">
      <dgm:prSet/>
      <dgm:spPr/>
      <dgm:t>
        <a:bodyPr/>
        <a:lstStyle/>
        <a:p>
          <a:endParaRPr lang="en-US"/>
        </a:p>
      </dgm:t>
    </dgm:pt>
    <dgm:pt modelId="{2A986B2F-EBB3-466B-A17A-9C13FD478981}" type="pres">
      <dgm:prSet presAssocID="{8798462C-F9A2-4392-9A0D-8F81C7877E10}" presName="Name0" presStyleCnt="0">
        <dgm:presLayoutVars>
          <dgm:dir/>
          <dgm:animLvl val="lvl"/>
          <dgm:resizeHandles val="exact"/>
        </dgm:presLayoutVars>
      </dgm:prSet>
      <dgm:spPr/>
    </dgm:pt>
    <dgm:pt modelId="{4BBAB1A6-9C92-43FC-A5A3-0F37E04063ED}" type="pres">
      <dgm:prSet presAssocID="{8FD0D9F7-EB92-4AB6-812E-1A6B196402C8}" presName="parTxOnly" presStyleLbl="node1" presStyleIdx="0" presStyleCnt="2">
        <dgm:presLayoutVars>
          <dgm:chMax val="0"/>
          <dgm:chPref val="0"/>
          <dgm:bulletEnabled val="1"/>
        </dgm:presLayoutVars>
      </dgm:prSet>
      <dgm:spPr/>
      <dgm:t>
        <a:bodyPr/>
        <a:lstStyle/>
        <a:p>
          <a:endParaRPr lang="en-US"/>
        </a:p>
      </dgm:t>
    </dgm:pt>
    <dgm:pt modelId="{BF902C85-4D68-454B-B62A-0DA307A0175C}" type="pres">
      <dgm:prSet presAssocID="{A3F40473-AE1B-4236-BFC7-63D08328C815}" presName="parTxOnlySpace" presStyleCnt="0"/>
      <dgm:spPr/>
    </dgm:pt>
    <dgm:pt modelId="{C4468596-A5E1-494F-86E3-6D4613A2191C}" type="pres">
      <dgm:prSet presAssocID="{DDF94483-76E1-4D92-B5A6-94F053A2FC75}" presName="parTxOnly" presStyleLbl="node1" presStyleIdx="1" presStyleCnt="2">
        <dgm:presLayoutVars>
          <dgm:chMax val="0"/>
          <dgm:chPref val="0"/>
          <dgm:bulletEnabled val="1"/>
        </dgm:presLayoutVars>
      </dgm:prSet>
      <dgm:spPr/>
      <dgm:t>
        <a:bodyPr/>
        <a:lstStyle/>
        <a:p>
          <a:endParaRPr lang="en-US"/>
        </a:p>
      </dgm:t>
    </dgm:pt>
  </dgm:ptLst>
  <dgm:cxnLst>
    <dgm:cxn modelId="{B94424F7-CE5F-4E9C-9222-552EC48F4D21}" type="presOf" srcId="{8FD0D9F7-EB92-4AB6-812E-1A6B196402C8}" destId="{4BBAB1A6-9C92-43FC-A5A3-0F37E04063ED}" srcOrd="0" destOrd="0" presId="urn:microsoft.com/office/officeart/2005/8/layout/chevron1"/>
    <dgm:cxn modelId="{919F888C-5383-4876-BD4E-F5B11033BE74}" srcId="{8798462C-F9A2-4392-9A0D-8F81C7877E10}" destId="{8FD0D9F7-EB92-4AB6-812E-1A6B196402C8}" srcOrd="0" destOrd="0" parTransId="{3C56E217-80BB-467B-8F20-94930EDF2952}" sibTransId="{A3F40473-AE1B-4236-BFC7-63D08328C815}"/>
    <dgm:cxn modelId="{A3A18E20-8CE9-47C4-9FAD-5CC71DEC41E5}" type="presOf" srcId="{8798462C-F9A2-4392-9A0D-8F81C7877E10}" destId="{2A986B2F-EBB3-466B-A17A-9C13FD478981}" srcOrd="0" destOrd="0" presId="urn:microsoft.com/office/officeart/2005/8/layout/chevron1"/>
    <dgm:cxn modelId="{0C936B08-F367-43BA-9E0D-6CE210FCDDA3}" srcId="{8798462C-F9A2-4392-9A0D-8F81C7877E10}" destId="{DDF94483-76E1-4D92-B5A6-94F053A2FC75}" srcOrd="1" destOrd="0" parTransId="{55F34ED8-4F22-4648-AABA-F2F90F3C4E88}" sibTransId="{FBA2B4D6-2675-427C-B68E-F543181232E5}"/>
    <dgm:cxn modelId="{5E7EBA18-381A-436E-AF00-8C630EEF7B54}" type="presOf" srcId="{DDF94483-76E1-4D92-B5A6-94F053A2FC75}" destId="{C4468596-A5E1-494F-86E3-6D4613A2191C}" srcOrd="0" destOrd="0" presId="urn:microsoft.com/office/officeart/2005/8/layout/chevron1"/>
    <dgm:cxn modelId="{65DF8217-4943-489B-83BE-95549451EDC1}" type="presParOf" srcId="{2A986B2F-EBB3-466B-A17A-9C13FD478981}" destId="{4BBAB1A6-9C92-43FC-A5A3-0F37E04063ED}" srcOrd="0" destOrd="0" presId="urn:microsoft.com/office/officeart/2005/8/layout/chevron1"/>
    <dgm:cxn modelId="{34E5C6E2-6870-49C7-A79A-0B6CB15FA726}" type="presParOf" srcId="{2A986B2F-EBB3-466B-A17A-9C13FD478981}" destId="{BF902C85-4D68-454B-B62A-0DA307A0175C}" srcOrd="1" destOrd="0" presId="urn:microsoft.com/office/officeart/2005/8/layout/chevron1"/>
    <dgm:cxn modelId="{4DC8AE97-02B7-4ED6-8376-7E40EF12FB60}" type="presParOf" srcId="{2A986B2F-EBB3-466B-A17A-9C13FD478981}" destId="{C4468596-A5E1-494F-86E3-6D4613A2191C}" srcOrd="2" destOrd="0" presId="urn:microsoft.com/office/officeart/2005/8/layout/chevro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798462C-F9A2-4392-9A0D-8F81C7877E10}" type="doc">
      <dgm:prSet loTypeId="urn:microsoft.com/office/officeart/2005/8/layout/chevron1" loCatId="process" qsTypeId="urn:microsoft.com/office/officeart/2005/8/quickstyle/simple3" qsCatId="simple" csTypeId="urn:microsoft.com/office/officeart/2005/8/colors/accent1_2" csCatId="accent1" phldr="1"/>
      <dgm:spPr/>
    </dgm:pt>
    <dgm:pt modelId="{DDF94483-76E1-4D92-B5A6-94F053A2FC75}">
      <dgm:prSet phldrT="[Text]"/>
      <dgm:spPr/>
      <dgm:t>
        <a:bodyPr/>
        <a:lstStyle/>
        <a:p>
          <a:r>
            <a:rPr lang="lv-LV" b="1" dirty="0" smtClean="0"/>
            <a:t>Dzirdēšana </a:t>
          </a:r>
          <a:r>
            <a:rPr lang="lv-LV" b="0" dirty="0" smtClean="0"/>
            <a:t>atklāj lietas </a:t>
          </a:r>
          <a:r>
            <a:rPr lang="lv-LV" b="1" dirty="0" smtClean="0"/>
            <a:t>īsto būtību</a:t>
          </a:r>
          <a:endParaRPr lang="en-US" b="1" dirty="0"/>
        </a:p>
      </dgm:t>
    </dgm:pt>
    <dgm:pt modelId="{55F34ED8-4F22-4648-AABA-F2F90F3C4E88}" type="parTrans" cxnId="{0C936B08-F367-43BA-9E0D-6CE210FCDDA3}">
      <dgm:prSet/>
      <dgm:spPr/>
      <dgm:t>
        <a:bodyPr/>
        <a:lstStyle/>
        <a:p>
          <a:endParaRPr lang="en-US"/>
        </a:p>
      </dgm:t>
    </dgm:pt>
    <dgm:pt modelId="{FBA2B4D6-2675-427C-B68E-F543181232E5}" type="sibTrans" cxnId="{0C936B08-F367-43BA-9E0D-6CE210FCDDA3}">
      <dgm:prSet/>
      <dgm:spPr/>
      <dgm:t>
        <a:bodyPr/>
        <a:lstStyle/>
        <a:p>
          <a:endParaRPr lang="en-US"/>
        </a:p>
      </dgm:t>
    </dgm:pt>
    <dgm:pt modelId="{8FD0D9F7-EB92-4AB6-812E-1A6B196402C8}">
      <dgm:prSet phldrT="[Text]"/>
      <dgm:spPr/>
      <dgm:t>
        <a:bodyPr/>
        <a:lstStyle/>
        <a:p>
          <a:r>
            <a:rPr lang="lv-LV" b="1" dirty="0" smtClean="0"/>
            <a:t>Redzēšana </a:t>
          </a:r>
          <a:r>
            <a:rPr lang="lv-LV" b="0" dirty="0" smtClean="0"/>
            <a:t>var ievest </a:t>
          </a:r>
          <a:r>
            <a:rPr lang="lv-LV" b="1" dirty="0" smtClean="0"/>
            <a:t>neceļos</a:t>
          </a:r>
          <a:endParaRPr lang="en-US" b="1" dirty="0"/>
        </a:p>
      </dgm:t>
    </dgm:pt>
    <dgm:pt modelId="{A3F40473-AE1B-4236-BFC7-63D08328C815}" type="sibTrans" cxnId="{919F888C-5383-4876-BD4E-F5B11033BE74}">
      <dgm:prSet/>
      <dgm:spPr/>
      <dgm:t>
        <a:bodyPr/>
        <a:lstStyle/>
        <a:p>
          <a:endParaRPr lang="en-US"/>
        </a:p>
      </dgm:t>
    </dgm:pt>
    <dgm:pt modelId="{3C56E217-80BB-467B-8F20-94930EDF2952}" type="parTrans" cxnId="{919F888C-5383-4876-BD4E-F5B11033BE74}">
      <dgm:prSet/>
      <dgm:spPr/>
      <dgm:t>
        <a:bodyPr/>
        <a:lstStyle/>
        <a:p>
          <a:endParaRPr lang="en-US"/>
        </a:p>
      </dgm:t>
    </dgm:pt>
    <dgm:pt modelId="{2A986B2F-EBB3-466B-A17A-9C13FD478981}" type="pres">
      <dgm:prSet presAssocID="{8798462C-F9A2-4392-9A0D-8F81C7877E10}" presName="Name0" presStyleCnt="0">
        <dgm:presLayoutVars>
          <dgm:dir/>
          <dgm:animLvl val="lvl"/>
          <dgm:resizeHandles val="exact"/>
        </dgm:presLayoutVars>
      </dgm:prSet>
      <dgm:spPr/>
    </dgm:pt>
    <dgm:pt modelId="{4BBAB1A6-9C92-43FC-A5A3-0F37E04063ED}" type="pres">
      <dgm:prSet presAssocID="{8FD0D9F7-EB92-4AB6-812E-1A6B196402C8}" presName="parTxOnly" presStyleLbl="node1" presStyleIdx="0" presStyleCnt="2">
        <dgm:presLayoutVars>
          <dgm:chMax val="0"/>
          <dgm:chPref val="0"/>
          <dgm:bulletEnabled val="1"/>
        </dgm:presLayoutVars>
      </dgm:prSet>
      <dgm:spPr/>
      <dgm:t>
        <a:bodyPr/>
        <a:lstStyle/>
        <a:p>
          <a:endParaRPr lang="en-US"/>
        </a:p>
      </dgm:t>
    </dgm:pt>
    <dgm:pt modelId="{BF902C85-4D68-454B-B62A-0DA307A0175C}" type="pres">
      <dgm:prSet presAssocID="{A3F40473-AE1B-4236-BFC7-63D08328C815}" presName="parTxOnlySpace" presStyleCnt="0"/>
      <dgm:spPr/>
    </dgm:pt>
    <dgm:pt modelId="{C4468596-A5E1-494F-86E3-6D4613A2191C}" type="pres">
      <dgm:prSet presAssocID="{DDF94483-76E1-4D92-B5A6-94F053A2FC75}" presName="parTxOnly" presStyleLbl="node1" presStyleIdx="1" presStyleCnt="2">
        <dgm:presLayoutVars>
          <dgm:chMax val="0"/>
          <dgm:chPref val="0"/>
          <dgm:bulletEnabled val="1"/>
        </dgm:presLayoutVars>
      </dgm:prSet>
      <dgm:spPr/>
      <dgm:t>
        <a:bodyPr/>
        <a:lstStyle/>
        <a:p>
          <a:endParaRPr lang="en-US"/>
        </a:p>
      </dgm:t>
    </dgm:pt>
  </dgm:ptLst>
  <dgm:cxnLst>
    <dgm:cxn modelId="{919F888C-5383-4876-BD4E-F5B11033BE74}" srcId="{8798462C-F9A2-4392-9A0D-8F81C7877E10}" destId="{8FD0D9F7-EB92-4AB6-812E-1A6B196402C8}" srcOrd="0" destOrd="0" parTransId="{3C56E217-80BB-467B-8F20-94930EDF2952}" sibTransId="{A3F40473-AE1B-4236-BFC7-63D08328C815}"/>
    <dgm:cxn modelId="{48FF0DD9-BDF7-4CB0-9722-D410D69524B1}" type="presOf" srcId="{DDF94483-76E1-4D92-B5A6-94F053A2FC75}" destId="{C4468596-A5E1-494F-86E3-6D4613A2191C}" srcOrd="0" destOrd="0" presId="urn:microsoft.com/office/officeart/2005/8/layout/chevron1"/>
    <dgm:cxn modelId="{F0B1232D-7BF0-41A3-BC6B-3004B1C0D023}" type="presOf" srcId="{8798462C-F9A2-4392-9A0D-8F81C7877E10}" destId="{2A986B2F-EBB3-466B-A17A-9C13FD478981}" srcOrd="0" destOrd="0" presId="urn:microsoft.com/office/officeart/2005/8/layout/chevron1"/>
    <dgm:cxn modelId="{0C936B08-F367-43BA-9E0D-6CE210FCDDA3}" srcId="{8798462C-F9A2-4392-9A0D-8F81C7877E10}" destId="{DDF94483-76E1-4D92-B5A6-94F053A2FC75}" srcOrd="1" destOrd="0" parTransId="{55F34ED8-4F22-4648-AABA-F2F90F3C4E88}" sibTransId="{FBA2B4D6-2675-427C-B68E-F543181232E5}"/>
    <dgm:cxn modelId="{5337C2C8-130C-4454-91FA-6C052815A09A}" type="presOf" srcId="{8FD0D9F7-EB92-4AB6-812E-1A6B196402C8}" destId="{4BBAB1A6-9C92-43FC-A5A3-0F37E04063ED}" srcOrd="0" destOrd="0" presId="urn:microsoft.com/office/officeart/2005/8/layout/chevron1"/>
    <dgm:cxn modelId="{C7D09AD3-71B7-47C6-98C8-8F99305F756F}" type="presParOf" srcId="{2A986B2F-EBB3-466B-A17A-9C13FD478981}" destId="{4BBAB1A6-9C92-43FC-A5A3-0F37E04063ED}" srcOrd="0" destOrd="0" presId="urn:microsoft.com/office/officeart/2005/8/layout/chevron1"/>
    <dgm:cxn modelId="{324BF85D-4D73-46C5-8B82-90ACC1580DC7}" type="presParOf" srcId="{2A986B2F-EBB3-466B-A17A-9C13FD478981}" destId="{BF902C85-4D68-454B-B62A-0DA307A0175C}" srcOrd="1" destOrd="0" presId="urn:microsoft.com/office/officeart/2005/8/layout/chevron1"/>
    <dgm:cxn modelId="{01FBF05D-28FA-482D-B4A9-6A99CF60D1D3}" type="presParOf" srcId="{2A986B2F-EBB3-466B-A17A-9C13FD478981}" destId="{C4468596-A5E1-494F-86E3-6D4613A2191C}" srcOrd="2" destOrd="0" presId="urn:microsoft.com/office/officeart/2005/8/layout/chevro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798462C-F9A2-4392-9A0D-8F81C7877E10}" type="doc">
      <dgm:prSet loTypeId="urn:microsoft.com/office/officeart/2005/8/layout/chevron1" loCatId="process" qsTypeId="urn:microsoft.com/office/officeart/2005/8/quickstyle/simple3" qsCatId="simple" csTypeId="urn:microsoft.com/office/officeart/2005/8/colors/accent1_2" csCatId="accent1" phldr="1"/>
      <dgm:spPr/>
    </dgm:pt>
    <dgm:pt modelId="{DDF94483-76E1-4D92-B5A6-94F053A2FC75}">
      <dgm:prSet phldrT="[Text]"/>
      <dgm:spPr/>
      <dgm:t>
        <a:bodyPr/>
        <a:lstStyle/>
        <a:p>
          <a:r>
            <a:rPr lang="lv-LV" b="1" dirty="0" smtClean="0"/>
            <a:t>ticēs</a:t>
          </a:r>
          <a:endParaRPr lang="en-US" b="1" dirty="0"/>
        </a:p>
      </dgm:t>
    </dgm:pt>
    <dgm:pt modelId="{55F34ED8-4F22-4648-AABA-F2F90F3C4E88}" type="parTrans" cxnId="{0C936B08-F367-43BA-9E0D-6CE210FCDDA3}">
      <dgm:prSet/>
      <dgm:spPr/>
      <dgm:t>
        <a:bodyPr/>
        <a:lstStyle/>
        <a:p>
          <a:endParaRPr lang="en-US"/>
        </a:p>
      </dgm:t>
    </dgm:pt>
    <dgm:pt modelId="{FBA2B4D6-2675-427C-B68E-F543181232E5}" type="sibTrans" cxnId="{0C936B08-F367-43BA-9E0D-6CE210FCDDA3}">
      <dgm:prSet/>
      <dgm:spPr/>
      <dgm:t>
        <a:bodyPr/>
        <a:lstStyle/>
        <a:p>
          <a:endParaRPr lang="en-US"/>
        </a:p>
      </dgm:t>
    </dgm:pt>
    <dgm:pt modelId="{14077BCF-684D-48A3-81E7-626F3337682D}">
      <dgm:prSet phldrT="[Text]"/>
      <dgm:spPr/>
      <dgm:t>
        <a:bodyPr/>
        <a:lstStyle/>
        <a:p>
          <a:r>
            <a:rPr lang="lv-LV" b="1" dirty="0" smtClean="0"/>
            <a:t>redzēs</a:t>
          </a:r>
          <a:endParaRPr lang="en-US" b="1" dirty="0"/>
        </a:p>
      </dgm:t>
    </dgm:pt>
    <dgm:pt modelId="{4DEE0AF0-F9DC-4F0D-8C35-F831D4382510}" type="parTrans" cxnId="{33FCC497-DE8B-4CC5-B5A6-B188D0E9CA11}">
      <dgm:prSet/>
      <dgm:spPr/>
      <dgm:t>
        <a:bodyPr/>
        <a:lstStyle/>
        <a:p>
          <a:endParaRPr lang="en-US"/>
        </a:p>
      </dgm:t>
    </dgm:pt>
    <dgm:pt modelId="{19DCD95A-C7A8-4940-8B57-0ED1B2308B79}" type="sibTrans" cxnId="{33FCC497-DE8B-4CC5-B5A6-B188D0E9CA11}">
      <dgm:prSet/>
      <dgm:spPr/>
      <dgm:t>
        <a:bodyPr/>
        <a:lstStyle/>
        <a:p>
          <a:endParaRPr lang="en-US"/>
        </a:p>
      </dgm:t>
    </dgm:pt>
    <dgm:pt modelId="{8FD0D9F7-EB92-4AB6-812E-1A6B196402C8}">
      <dgm:prSet phldrT="[Text]"/>
      <dgm:spPr/>
      <dgm:t>
        <a:bodyPr/>
        <a:lstStyle/>
        <a:p>
          <a:r>
            <a:rPr lang="lv-LV" b="1" dirty="0" smtClean="0"/>
            <a:t>dzirdēs</a:t>
          </a:r>
        </a:p>
      </dgm:t>
    </dgm:pt>
    <dgm:pt modelId="{A3F40473-AE1B-4236-BFC7-63D08328C815}" type="sibTrans" cxnId="{919F888C-5383-4876-BD4E-F5B11033BE74}">
      <dgm:prSet/>
      <dgm:spPr/>
      <dgm:t>
        <a:bodyPr/>
        <a:lstStyle/>
        <a:p>
          <a:endParaRPr lang="en-US"/>
        </a:p>
      </dgm:t>
    </dgm:pt>
    <dgm:pt modelId="{3C56E217-80BB-467B-8F20-94930EDF2952}" type="parTrans" cxnId="{919F888C-5383-4876-BD4E-F5B11033BE74}">
      <dgm:prSet/>
      <dgm:spPr/>
      <dgm:t>
        <a:bodyPr/>
        <a:lstStyle/>
        <a:p>
          <a:endParaRPr lang="en-US"/>
        </a:p>
      </dgm:t>
    </dgm:pt>
    <dgm:pt modelId="{2A986B2F-EBB3-466B-A17A-9C13FD478981}" type="pres">
      <dgm:prSet presAssocID="{8798462C-F9A2-4392-9A0D-8F81C7877E10}" presName="Name0" presStyleCnt="0">
        <dgm:presLayoutVars>
          <dgm:dir/>
          <dgm:animLvl val="lvl"/>
          <dgm:resizeHandles val="exact"/>
        </dgm:presLayoutVars>
      </dgm:prSet>
      <dgm:spPr/>
    </dgm:pt>
    <dgm:pt modelId="{4BBAB1A6-9C92-43FC-A5A3-0F37E04063ED}" type="pres">
      <dgm:prSet presAssocID="{8FD0D9F7-EB92-4AB6-812E-1A6B196402C8}" presName="parTxOnly" presStyleLbl="node1" presStyleIdx="0" presStyleCnt="3">
        <dgm:presLayoutVars>
          <dgm:chMax val="0"/>
          <dgm:chPref val="0"/>
          <dgm:bulletEnabled val="1"/>
        </dgm:presLayoutVars>
      </dgm:prSet>
      <dgm:spPr/>
      <dgm:t>
        <a:bodyPr/>
        <a:lstStyle/>
        <a:p>
          <a:endParaRPr lang="en-US"/>
        </a:p>
      </dgm:t>
    </dgm:pt>
    <dgm:pt modelId="{BF902C85-4D68-454B-B62A-0DA307A0175C}" type="pres">
      <dgm:prSet presAssocID="{A3F40473-AE1B-4236-BFC7-63D08328C815}" presName="parTxOnlySpace" presStyleCnt="0"/>
      <dgm:spPr/>
    </dgm:pt>
    <dgm:pt modelId="{C4468596-A5E1-494F-86E3-6D4613A2191C}" type="pres">
      <dgm:prSet presAssocID="{DDF94483-76E1-4D92-B5A6-94F053A2FC75}" presName="parTxOnly" presStyleLbl="node1" presStyleIdx="1" presStyleCnt="3">
        <dgm:presLayoutVars>
          <dgm:chMax val="0"/>
          <dgm:chPref val="0"/>
          <dgm:bulletEnabled val="1"/>
        </dgm:presLayoutVars>
      </dgm:prSet>
      <dgm:spPr/>
      <dgm:t>
        <a:bodyPr/>
        <a:lstStyle/>
        <a:p>
          <a:endParaRPr lang="en-US"/>
        </a:p>
      </dgm:t>
    </dgm:pt>
    <dgm:pt modelId="{49280F3D-8CE1-4F44-8671-34BA3C66005B}" type="pres">
      <dgm:prSet presAssocID="{FBA2B4D6-2675-427C-B68E-F543181232E5}" presName="parTxOnlySpace" presStyleCnt="0"/>
      <dgm:spPr/>
    </dgm:pt>
    <dgm:pt modelId="{7ADED8B8-11A8-4698-8BD0-615BEE4747EF}" type="pres">
      <dgm:prSet presAssocID="{14077BCF-684D-48A3-81E7-626F3337682D}" presName="parTxOnly" presStyleLbl="node1" presStyleIdx="2" presStyleCnt="3">
        <dgm:presLayoutVars>
          <dgm:chMax val="0"/>
          <dgm:chPref val="0"/>
          <dgm:bulletEnabled val="1"/>
        </dgm:presLayoutVars>
      </dgm:prSet>
      <dgm:spPr/>
      <dgm:t>
        <a:bodyPr/>
        <a:lstStyle/>
        <a:p>
          <a:endParaRPr lang="en-US"/>
        </a:p>
      </dgm:t>
    </dgm:pt>
  </dgm:ptLst>
  <dgm:cxnLst>
    <dgm:cxn modelId="{6FA7DAB8-E272-41FF-9E4C-8B9294835CF1}" type="presOf" srcId="{8798462C-F9A2-4392-9A0D-8F81C7877E10}" destId="{2A986B2F-EBB3-466B-A17A-9C13FD478981}" srcOrd="0" destOrd="0" presId="urn:microsoft.com/office/officeart/2005/8/layout/chevron1"/>
    <dgm:cxn modelId="{919F888C-5383-4876-BD4E-F5B11033BE74}" srcId="{8798462C-F9A2-4392-9A0D-8F81C7877E10}" destId="{8FD0D9F7-EB92-4AB6-812E-1A6B196402C8}" srcOrd="0" destOrd="0" parTransId="{3C56E217-80BB-467B-8F20-94930EDF2952}" sibTransId="{A3F40473-AE1B-4236-BFC7-63D08328C815}"/>
    <dgm:cxn modelId="{9AD4C4A7-8E74-48CE-B787-B759EB8AB51C}" type="presOf" srcId="{14077BCF-684D-48A3-81E7-626F3337682D}" destId="{7ADED8B8-11A8-4698-8BD0-615BEE4747EF}" srcOrd="0" destOrd="0" presId="urn:microsoft.com/office/officeart/2005/8/layout/chevron1"/>
    <dgm:cxn modelId="{33FCC497-DE8B-4CC5-B5A6-B188D0E9CA11}" srcId="{8798462C-F9A2-4392-9A0D-8F81C7877E10}" destId="{14077BCF-684D-48A3-81E7-626F3337682D}" srcOrd="2" destOrd="0" parTransId="{4DEE0AF0-F9DC-4F0D-8C35-F831D4382510}" sibTransId="{19DCD95A-C7A8-4940-8B57-0ED1B2308B79}"/>
    <dgm:cxn modelId="{F48F9473-BD3E-4A8D-BC9F-C1DE0BEB483E}" type="presOf" srcId="{8FD0D9F7-EB92-4AB6-812E-1A6B196402C8}" destId="{4BBAB1A6-9C92-43FC-A5A3-0F37E04063ED}" srcOrd="0" destOrd="0" presId="urn:microsoft.com/office/officeart/2005/8/layout/chevron1"/>
    <dgm:cxn modelId="{025BC90D-E6A4-4A2E-952F-98329D47FB51}" type="presOf" srcId="{DDF94483-76E1-4D92-B5A6-94F053A2FC75}" destId="{C4468596-A5E1-494F-86E3-6D4613A2191C}" srcOrd="0" destOrd="0" presId="urn:microsoft.com/office/officeart/2005/8/layout/chevron1"/>
    <dgm:cxn modelId="{0C936B08-F367-43BA-9E0D-6CE210FCDDA3}" srcId="{8798462C-F9A2-4392-9A0D-8F81C7877E10}" destId="{DDF94483-76E1-4D92-B5A6-94F053A2FC75}" srcOrd="1" destOrd="0" parTransId="{55F34ED8-4F22-4648-AABA-F2F90F3C4E88}" sibTransId="{FBA2B4D6-2675-427C-B68E-F543181232E5}"/>
    <dgm:cxn modelId="{8AAC339D-F85B-46B5-98E3-FC7FE36FE217}" type="presParOf" srcId="{2A986B2F-EBB3-466B-A17A-9C13FD478981}" destId="{4BBAB1A6-9C92-43FC-A5A3-0F37E04063ED}" srcOrd="0" destOrd="0" presId="urn:microsoft.com/office/officeart/2005/8/layout/chevron1"/>
    <dgm:cxn modelId="{3CF0DAE6-0563-4052-9378-2D9923D741C6}" type="presParOf" srcId="{2A986B2F-EBB3-466B-A17A-9C13FD478981}" destId="{BF902C85-4D68-454B-B62A-0DA307A0175C}" srcOrd="1" destOrd="0" presId="urn:microsoft.com/office/officeart/2005/8/layout/chevron1"/>
    <dgm:cxn modelId="{38FBCC07-58AF-41F0-BFAF-CDA21EFE2AE1}" type="presParOf" srcId="{2A986B2F-EBB3-466B-A17A-9C13FD478981}" destId="{C4468596-A5E1-494F-86E3-6D4613A2191C}" srcOrd="2" destOrd="0" presId="urn:microsoft.com/office/officeart/2005/8/layout/chevron1"/>
    <dgm:cxn modelId="{D6EC8E2B-EA9B-413D-A8F0-939F7BBFF47B}" type="presParOf" srcId="{2A986B2F-EBB3-466B-A17A-9C13FD478981}" destId="{49280F3D-8CE1-4F44-8671-34BA3C66005B}" srcOrd="3" destOrd="0" presId="urn:microsoft.com/office/officeart/2005/8/layout/chevron1"/>
    <dgm:cxn modelId="{31D79580-EBA7-46AD-A965-2BB1BD0A0D72}" type="presParOf" srcId="{2A986B2F-EBB3-466B-A17A-9C13FD478981}" destId="{7ADED8B8-11A8-4698-8BD0-615BEE4747EF}" srcOrd="4" destOrd="0" presId="urn:microsoft.com/office/officeart/2005/8/layout/chevro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798462C-F9A2-4392-9A0D-8F81C7877E10}" type="doc">
      <dgm:prSet loTypeId="urn:microsoft.com/office/officeart/2005/8/layout/chevron1" loCatId="process" qsTypeId="urn:microsoft.com/office/officeart/2005/8/quickstyle/simple3" qsCatId="simple" csTypeId="urn:microsoft.com/office/officeart/2005/8/colors/accent1_2" csCatId="accent1" phldr="1"/>
      <dgm:spPr/>
    </dgm:pt>
    <dgm:pt modelId="{DDF94483-76E1-4D92-B5A6-94F053A2FC75}">
      <dgm:prSet phldrT="[Text]"/>
      <dgm:spPr/>
      <dgm:t>
        <a:bodyPr/>
        <a:lstStyle/>
        <a:p>
          <a:r>
            <a:rPr lang="lv-LV" b="1" dirty="0" smtClean="0"/>
            <a:t>ticēja</a:t>
          </a:r>
          <a:endParaRPr lang="en-US" b="1" dirty="0"/>
        </a:p>
      </dgm:t>
    </dgm:pt>
    <dgm:pt modelId="{55F34ED8-4F22-4648-AABA-F2F90F3C4E88}" type="parTrans" cxnId="{0C936B08-F367-43BA-9E0D-6CE210FCDDA3}">
      <dgm:prSet/>
      <dgm:spPr/>
      <dgm:t>
        <a:bodyPr/>
        <a:lstStyle/>
        <a:p>
          <a:endParaRPr lang="en-US"/>
        </a:p>
      </dgm:t>
    </dgm:pt>
    <dgm:pt modelId="{FBA2B4D6-2675-427C-B68E-F543181232E5}" type="sibTrans" cxnId="{0C936B08-F367-43BA-9E0D-6CE210FCDDA3}">
      <dgm:prSet/>
      <dgm:spPr/>
      <dgm:t>
        <a:bodyPr/>
        <a:lstStyle/>
        <a:p>
          <a:endParaRPr lang="en-US"/>
        </a:p>
      </dgm:t>
    </dgm:pt>
    <dgm:pt modelId="{14077BCF-684D-48A3-81E7-626F3337682D}">
      <dgm:prSet phldrT="[Text]"/>
      <dgm:spPr/>
      <dgm:t>
        <a:bodyPr/>
        <a:lstStyle/>
        <a:p>
          <a:r>
            <a:rPr lang="lv-LV" b="1" dirty="0" smtClean="0"/>
            <a:t>redzēja</a:t>
          </a:r>
          <a:endParaRPr lang="en-US" b="1" dirty="0"/>
        </a:p>
      </dgm:t>
    </dgm:pt>
    <dgm:pt modelId="{4DEE0AF0-F9DC-4F0D-8C35-F831D4382510}" type="parTrans" cxnId="{33FCC497-DE8B-4CC5-B5A6-B188D0E9CA11}">
      <dgm:prSet/>
      <dgm:spPr/>
      <dgm:t>
        <a:bodyPr/>
        <a:lstStyle/>
        <a:p>
          <a:endParaRPr lang="en-US"/>
        </a:p>
      </dgm:t>
    </dgm:pt>
    <dgm:pt modelId="{19DCD95A-C7A8-4940-8B57-0ED1B2308B79}" type="sibTrans" cxnId="{33FCC497-DE8B-4CC5-B5A6-B188D0E9CA11}">
      <dgm:prSet/>
      <dgm:spPr/>
      <dgm:t>
        <a:bodyPr/>
        <a:lstStyle/>
        <a:p>
          <a:endParaRPr lang="en-US"/>
        </a:p>
      </dgm:t>
    </dgm:pt>
    <dgm:pt modelId="{8FD0D9F7-EB92-4AB6-812E-1A6B196402C8}">
      <dgm:prSet phldrT="[Text]"/>
      <dgm:spPr/>
      <dgm:t>
        <a:bodyPr/>
        <a:lstStyle/>
        <a:p>
          <a:r>
            <a:rPr lang="lv-LV" b="1" dirty="0" smtClean="0"/>
            <a:t>dzirdēja</a:t>
          </a:r>
          <a:endParaRPr lang="en-US" b="1" dirty="0"/>
        </a:p>
      </dgm:t>
    </dgm:pt>
    <dgm:pt modelId="{A3F40473-AE1B-4236-BFC7-63D08328C815}" type="sibTrans" cxnId="{919F888C-5383-4876-BD4E-F5B11033BE74}">
      <dgm:prSet/>
      <dgm:spPr/>
      <dgm:t>
        <a:bodyPr/>
        <a:lstStyle/>
        <a:p>
          <a:endParaRPr lang="en-US"/>
        </a:p>
      </dgm:t>
    </dgm:pt>
    <dgm:pt modelId="{3C56E217-80BB-467B-8F20-94930EDF2952}" type="parTrans" cxnId="{919F888C-5383-4876-BD4E-F5B11033BE74}">
      <dgm:prSet/>
      <dgm:spPr/>
      <dgm:t>
        <a:bodyPr/>
        <a:lstStyle/>
        <a:p>
          <a:endParaRPr lang="en-US"/>
        </a:p>
      </dgm:t>
    </dgm:pt>
    <dgm:pt modelId="{2A986B2F-EBB3-466B-A17A-9C13FD478981}" type="pres">
      <dgm:prSet presAssocID="{8798462C-F9A2-4392-9A0D-8F81C7877E10}" presName="Name0" presStyleCnt="0">
        <dgm:presLayoutVars>
          <dgm:dir/>
          <dgm:animLvl val="lvl"/>
          <dgm:resizeHandles val="exact"/>
        </dgm:presLayoutVars>
      </dgm:prSet>
      <dgm:spPr/>
    </dgm:pt>
    <dgm:pt modelId="{4BBAB1A6-9C92-43FC-A5A3-0F37E04063ED}" type="pres">
      <dgm:prSet presAssocID="{8FD0D9F7-EB92-4AB6-812E-1A6B196402C8}" presName="parTxOnly" presStyleLbl="node1" presStyleIdx="0" presStyleCnt="3">
        <dgm:presLayoutVars>
          <dgm:chMax val="0"/>
          <dgm:chPref val="0"/>
          <dgm:bulletEnabled val="1"/>
        </dgm:presLayoutVars>
      </dgm:prSet>
      <dgm:spPr/>
      <dgm:t>
        <a:bodyPr/>
        <a:lstStyle/>
        <a:p>
          <a:endParaRPr lang="en-US"/>
        </a:p>
      </dgm:t>
    </dgm:pt>
    <dgm:pt modelId="{BF902C85-4D68-454B-B62A-0DA307A0175C}" type="pres">
      <dgm:prSet presAssocID="{A3F40473-AE1B-4236-BFC7-63D08328C815}" presName="parTxOnlySpace" presStyleCnt="0"/>
      <dgm:spPr/>
    </dgm:pt>
    <dgm:pt modelId="{C4468596-A5E1-494F-86E3-6D4613A2191C}" type="pres">
      <dgm:prSet presAssocID="{DDF94483-76E1-4D92-B5A6-94F053A2FC75}" presName="parTxOnly" presStyleLbl="node1" presStyleIdx="1" presStyleCnt="3">
        <dgm:presLayoutVars>
          <dgm:chMax val="0"/>
          <dgm:chPref val="0"/>
          <dgm:bulletEnabled val="1"/>
        </dgm:presLayoutVars>
      </dgm:prSet>
      <dgm:spPr/>
      <dgm:t>
        <a:bodyPr/>
        <a:lstStyle/>
        <a:p>
          <a:endParaRPr lang="en-US"/>
        </a:p>
      </dgm:t>
    </dgm:pt>
    <dgm:pt modelId="{49280F3D-8CE1-4F44-8671-34BA3C66005B}" type="pres">
      <dgm:prSet presAssocID="{FBA2B4D6-2675-427C-B68E-F543181232E5}" presName="parTxOnlySpace" presStyleCnt="0"/>
      <dgm:spPr/>
    </dgm:pt>
    <dgm:pt modelId="{7ADED8B8-11A8-4698-8BD0-615BEE4747EF}" type="pres">
      <dgm:prSet presAssocID="{14077BCF-684D-48A3-81E7-626F3337682D}" presName="parTxOnly" presStyleLbl="node1" presStyleIdx="2" presStyleCnt="3">
        <dgm:presLayoutVars>
          <dgm:chMax val="0"/>
          <dgm:chPref val="0"/>
          <dgm:bulletEnabled val="1"/>
        </dgm:presLayoutVars>
      </dgm:prSet>
      <dgm:spPr/>
      <dgm:t>
        <a:bodyPr/>
        <a:lstStyle/>
        <a:p>
          <a:endParaRPr lang="en-US"/>
        </a:p>
      </dgm:t>
    </dgm:pt>
  </dgm:ptLst>
  <dgm:cxnLst>
    <dgm:cxn modelId="{9EBB1650-E42C-4643-9360-390013FA6B81}" type="presOf" srcId="{8FD0D9F7-EB92-4AB6-812E-1A6B196402C8}" destId="{4BBAB1A6-9C92-43FC-A5A3-0F37E04063ED}" srcOrd="0" destOrd="0" presId="urn:microsoft.com/office/officeart/2005/8/layout/chevron1"/>
    <dgm:cxn modelId="{919F888C-5383-4876-BD4E-F5B11033BE74}" srcId="{8798462C-F9A2-4392-9A0D-8F81C7877E10}" destId="{8FD0D9F7-EB92-4AB6-812E-1A6B196402C8}" srcOrd="0" destOrd="0" parTransId="{3C56E217-80BB-467B-8F20-94930EDF2952}" sibTransId="{A3F40473-AE1B-4236-BFC7-63D08328C815}"/>
    <dgm:cxn modelId="{E1E67B8F-1F1D-433C-81B1-8307643143E8}" type="presOf" srcId="{DDF94483-76E1-4D92-B5A6-94F053A2FC75}" destId="{C4468596-A5E1-494F-86E3-6D4613A2191C}" srcOrd="0" destOrd="0" presId="urn:microsoft.com/office/officeart/2005/8/layout/chevron1"/>
    <dgm:cxn modelId="{33FCC497-DE8B-4CC5-B5A6-B188D0E9CA11}" srcId="{8798462C-F9A2-4392-9A0D-8F81C7877E10}" destId="{14077BCF-684D-48A3-81E7-626F3337682D}" srcOrd="2" destOrd="0" parTransId="{4DEE0AF0-F9DC-4F0D-8C35-F831D4382510}" sibTransId="{19DCD95A-C7A8-4940-8B57-0ED1B2308B79}"/>
    <dgm:cxn modelId="{090968A1-4B8B-483F-A1DC-7A3E3B15FB5F}" type="presOf" srcId="{8798462C-F9A2-4392-9A0D-8F81C7877E10}" destId="{2A986B2F-EBB3-466B-A17A-9C13FD478981}" srcOrd="0" destOrd="0" presId="urn:microsoft.com/office/officeart/2005/8/layout/chevron1"/>
    <dgm:cxn modelId="{A928BF13-6F1D-45F1-826C-6ED0F151730F}" type="presOf" srcId="{14077BCF-684D-48A3-81E7-626F3337682D}" destId="{7ADED8B8-11A8-4698-8BD0-615BEE4747EF}" srcOrd="0" destOrd="0" presId="urn:microsoft.com/office/officeart/2005/8/layout/chevron1"/>
    <dgm:cxn modelId="{0C936B08-F367-43BA-9E0D-6CE210FCDDA3}" srcId="{8798462C-F9A2-4392-9A0D-8F81C7877E10}" destId="{DDF94483-76E1-4D92-B5A6-94F053A2FC75}" srcOrd="1" destOrd="0" parTransId="{55F34ED8-4F22-4648-AABA-F2F90F3C4E88}" sibTransId="{FBA2B4D6-2675-427C-B68E-F543181232E5}"/>
    <dgm:cxn modelId="{76834803-478B-4826-BA23-1F404957A27D}" type="presParOf" srcId="{2A986B2F-EBB3-466B-A17A-9C13FD478981}" destId="{4BBAB1A6-9C92-43FC-A5A3-0F37E04063ED}" srcOrd="0" destOrd="0" presId="urn:microsoft.com/office/officeart/2005/8/layout/chevron1"/>
    <dgm:cxn modelId="{CD3A1C8F-48AC-47E0-B44F-C9E1C2F40EC7}" type="presParOf" srcId="{2A986B2F-EBB3-466B-A17A-9C13FD478981}" destId="{BF902C85-4D68-454B-B62A-0DA307A0175C}" srcOrd="1" destOrd="0" presId="urn:microsoft.com/office/officeart/2005/8/layout/chevron1"/>
    <dgm:cxn modelId="{B52B9972-5254-4177-B587-E58C777DE644}" type="presParOf" srcId="{2A986B2F-EBB3-466B-A17A-9C13FD478981}" destId="{C4468596-A5E1-494F-86E3-6D4613A2191C}" srcOrd="2" destOrd="0" presId="urn:microsoft.com/office/officeart/2005/8/layout/chevron1"/>
    <dgm:cxn modelId="{09010803-527A-4CF6-BBAB-B7CD0B6EAC46}" type="presParOf" srcId="{2A986B2F-EBB3-466B-A17A-9C13FD478981}" destId="{49280F3D-8CE1-4F44-8671-34BA3C66005B}" srcOrd="3" destOrd="0" presId="urn:microsoft.com/office/officeart/2005/8/layout/chevron1"/>
    <dgm:cxn modelId="{C1B54235-030C-4EF1-807E-8AA8FA40E661}" type="presParOf" srcId="{2A986B2F-EBB3-466B-A17A-9C13FD478981}" destId="{7ADED8B8-11A8-4698-8BD0-615BEE4747EF}" srcOrd="4" destOrd="0" presId="urn:microsoft.com/office/officeart/2005/8/layout/chevro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BBAB1A6-9C92-43FC-A5A3-0F37E04063ED}">
      <dsp:nvSpPr>
        <dsp:cNvPr id="0" name=""/>
        <dsp:cNvSpPr/>
      </dsp:nvSpPr>
      <dsp:spPr>
        <a:xfrm>
          <a:off x="2678" y="535371"/>
          <a:ext cx="3263800" cy="1305520"/>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018" tIns="48006" rIns="48006" bIns="48006" numCol="1" spcCol="1270" anchor="ctr" anchorCtr="0">
          <a:noAutofit/>
        </a:bodyPr>
        <a:lstStyle/>
        <a:p>
          <a:pPr lvl="0" algn="ctr" defTabSz="1600200">
            <a:lnSpc>
              <a:spcPct val="90000"/>
            </a:lnSpc>
            <a:spcBef>
              <a:spcPct val="0"/>
            </a:spcBef>
            <a:spcAft>
              <a:spcPct val="35000"/>
            </a:spcAft>
          </a:pPr>
          <a:r>
            <a:rPr lang="lv-LV" sz="3600" b="1" kern="1200" dirty="0" smtClean="0"/>
            <a:t>dzirdēsi</a:t>
          </a:r>
        </a:p>
        <a:p>
          <a:pPr lvl="0" algn="ctr" defTabSz="1600200">
            <a:lnSpc>
              <a:spcPct val="90000"/>
            </a:lnSpc>
            <a:spcBef>
              <a:spcPct val="0"/>
            </a:spcBef>
            <a:spcAft>
              <a:spcPct val="35000"/>
            </a:spcAft>
          </a:pPr>
          <a:r>
            <a:rPr lang="lv-LV" sz="3600" b="1" kern="1200" dirty="0" smtClean="0"/>
            <a:t>(lasīsi)</a:t>
          </a:r>
          <a:endParaRPr lang="en-US" sz="3600" b="1" kern="1200" dirty="0"/>
        </a:p>
      </dsp:txBody>
      <dsp:txXfrm>
        <a:off x="2678" y="535371"/>
        <a:ext cx="3263800" cy="1305520"/>
      </dsp:txXfrm>
    </dsp:sp>
    <dsp:sp modelId="{C4468596-A5E1-494F-86E3-6D4613A2191C}">
      <dsp:nvSpPr>
        <dsp:cNvPr id="0" name=""/>
        <dsp:cNvSpPr/>
      </dsp:nvSpPr>
      <dsp:spPr>
        <a:xfrm>
          <a:off x="2940099" y="535371"/>
          <a:ext cx="3263800" cy="1305520"/>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018" tIns="48006" rIns="48006" bIns="48006" numCol="1" spcCol="1270" anchor="ctr" anchorCtr="0">
          <a:noAutofit/>
        </a:bodyPr>
        <a:lstStyle/>
        <a:p>
          <a:pPr lvl="0" algn="ctr" defTabSz="1600200">
            <a:lnSpc>
              <a:spcPct val="90000"/>
            </a:lnSpc>
            <a:spcBef>
              <a:spcPct val="0"/>
            </a:spcBef>
            <a:spcAft>
              <a:spcPct val="35000"/>
            </a:spcAft>
          </a:pPr>
          <a:r>
            <a:rPr lang="lv-LV" sz="3600" b="1" kern="1200" dirty="0" smtClean="0"/>
            <a:t>ticēsi</a:t>
          </a:r>
          <a:endParaRPr lang="en-US" sz="3600" b="1" kern="1200" dirty="0"/>
        </a:p>
      </dsp:txBody>
      <dsp:txXfrm>
        <a:off x="2940099" y="535371"/>
        <a:ext cx="3263800" cy="1305520"/>
      </dsp:txXfrm>
    </dsp:sp>
    <dsp:sp modelId="{7ADED8B8-11A8-4698-8BD0-615BEE4747EF}">
      <dsp:nvSpPr>
        <dsp:cNvPr id="0" name=""/>
        <dsp:cNvSpPr/>
      </dsp:nvSpPr>
      <dsp:spPr>
        <a:xfrm>
          <a:off x="5877520" y="535371"/>
          <a:ext cx="3263800" cy="1305520"/>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018" tIns="48006" rIns="48006" bIns="48006" numCol="1" spcCol="1270" anchor="ctr" anchorCtr="0">
          <a:noAutofit/>
        </a:bodyPr>
        <a:lstStyle/>
        <a:p>
          <a:pPr lvl="0" algn="ctr" defTabSz="1600200">
            <a:lnSpc>
              <a:spcPct val="90000"/>
            </a:lnSpc>
            <a:spcBef>
              <a:spcPct val="0"/>
            </a:spcBef>
            <a:spcAft>
              <a:spcPct val="35000"/>
            </a:spcAft>
          </a:pPr>
          <a:r>
            <a:rPr lang="lv-LV" sz="3600" b="1" kern="1200" dirty="0" smtClean="0"/>
            <a:t>redzēsi</a:t>
          </a:r>
          <a:endParaRPr lang="en-US" sz="3600" b="1" kern="1200" dirty="0"/>
        </a:p>
      </dsp:txBody>
      <dsp:txXfrm>
        <a:off x="5877520" y="535371"/>
        <a:ext cx="3263800" cy="130552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BBAB1A6-9C92-43FC-A5A3-0F37E04063ED}">
      <dsp:nvSpPr>
        <dsp:cNvPr id="0" name=""/>
        <dsp:cNvSpPr/>
      </dsp:nvSpPr>
      <dsp:spPr>
        <a:xfrm>
          <a:off x="2678" y="535371"/>
          <a:ext cx="3263800" cy="1305520"/>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018" tIns="48006" rIns="48006" bIns="48006" numCol="1" spcCol="1270" anchor="ctr" anchorCtr="0">
          <a:noAutofit/>
        </a:bodyPr>
        <a:lstStyle/>
        <a:p>
          <a:pPr lvl="0" algn="ctr" defTabSz="1600200">
            <a:lnSpc>
              <a:spcPct val="90000"/>
            </a:lnSpc>
            <a:spcBef>
              <a:spcPct val="0"/>
            </a:spcBef>
            <a:spcAft>
              <a:spcPct val="35000"/>
            </a:spcAft>
          </a:pPr>
          <a:r>
            <a:rPr lang="lv-LV" sz="3600" b="1" kern="1200" dirty="0" smtClean="0"/>
            <a:t>dzirdēja</a:t>
          </a:r>
          <a:endParaRPr lang="en-US" sz="3600" b="1" kern="1200" dirty="0"/>
        </a:p>
      </dsp:txBody>
      <dsp:txXfrm>
        <a:off x="2678" y="535371"/>
        <a:ext cx="3263800" cy="1305520"/>
      </dsp:txXfrm>
    </dsp:sp>
    <dsp:sp modelId="{C4468596-A5E1-494F-86E3-6D4613A2191C}">
      <dsp:nvSpPr>
        <dsp:cNvPr id="0" name=""/>
        <dsp:cNvSpPr/>
      </dsp:nvSpPr>
      <dsp:spPr>
        <a:xfrm>
          <a:off x="2940099" y="535371"/>
          <a:ext cx="3263800" cy="1305520"/>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018" tIns="48006" rIns="48006" bIns="48006" numCol="1" spcCol="1270" anchor="ctr" anchorCtr="0">
          <a:noAutofit/>
        </a:bodyPr>
        <a:lstStyle/>
        <a:p>
          <a:pPr lvl="0" algn="ctr" defTabSz="1600200">
            <a:lnSpc>
              <a:spcPct val="90000"/>
            </a:lnSpc>
            <a:spcBef>
              <a:spcPct val="0"/>
            </a:spcBef>
            <a:spcAft>
              <a:spcPct val="35000"/>
            </a:spcAft>
          </a:pPr>
          <a:r>
            <a:rPr lang="lv-LV" sz="3600" b="1" kern="1200" dirty="0" smtClean="0"/>
            <a:t>ticēja</a:t>
          </a:r>
          <a:endParaRPr lang="en-US" sz="3600" b="1" kern="1200" dirty="0"/>
        </a:p>
      </dsp:txBody>
      <dsp:txXfrm>
        <a:off x="2940099" y="535371"/>
        <a:ext cx="3263800" cy="1305520"/>
      </dsp:txXfrm>
    </dsp:sp>
    <dsp:sp modelId="{7ADED8B8-11A8-4698-8BD0-615BEE4747EF}">
      <dsp:nvSpPr>
        <dsp:cNvPr id="0" name=""/>
        <dsp:cNvSpPr/>
      </dsp:nvSpPr>
      <dsp:spPr>
        <a:xfrm>
          <a:off x="5877520" y="535371"/>
          <a:ext cx="3263800" cy="1305520"/>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018" tIns="48006" rIns="48006" bIns="48006" numCol="1" spcCol="1270" anchor="ctr" anchorCtr="0">
          <a:noAutofit/>
        </a:bodyPr>
        <a:lstStyle/>
        <a:p>
          <a:pPr lvl="0" algn="ctr" defTabSz="1600200">
            <a:lnSpc>
              <a:spcPct val="90000"/>
            </a:lnSpc>
            <a:spcBef>
              <a:spcPct val="0"/>
            </a:spcBef>
            <a:spcAft>
              <a:spcPct val="35000"/>
            </a:spcAft>
          </a:pPr>
          <a:r>
            <a:rPr lang="lv-LV" sz="3600" b="1" kern="1200" dirty="0" smtClean="0"/>
            <a:t>redzēja</a:t>
          </a:r>
          <a:endParaRPr lang="en-US" sz="3600" b="1" kern="1200" dirty="0"/>
        </a:p>
      </dsp:txBody>
      <dsp:txXfrm>
        <a:off x="5877520" y="535371"/>
        <a:ext cx="3263800" cy="130552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BBAB1A6-9C92-43FC-A5A3-0F37E04063ED}">
      <dsp:nvSpPr>
        <dsp:cNvPr id="0" name=""/>
        <dsp:cNvSpPr/>
      </dsp:nvSpPr>
      <dsp:spPr>
        <a:xfrm>
          <a:off x="4587" y="423592"/>
          <a:ext cx="2742576" cy="1097030"/>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4016" tIns="41339" rIns="41339" bIns="41339" numCol="1" spcCol="1270" anchor="ctr" anchorCtr="0">
          <a:noAutofit/>
        </a:bodyPr>
        <a:lstStyle/>
        <a:p>
          <a:pPr lvl="0" algn="ctr" defTabSz="1377950">
            <a:lnSpc>
              <a:spcPct val="90000"/>
            </a:lnSpc>
            <a:spcBef>
              <a:spcPct val="0"/>
            </a:spcBef>
            <a:spcAft>
              <a:spcPct val="35000"/>
            </a:spcAft>
          </a:pPr>
          <a:r>
            <a:rPr lang="lv-LV" sz="3100" b="1" kern="1200" dirty="0" smtClean="0"/>
            <a:t>redzēja</a:t>
          </a:r>
          <a:endParaRPr lang="en-US" sz="3100" b="1" kern="1200" dirty="0"/>
        </a:p>
      </dsp:txBody>
      <dsp:txXfrm>
        <a:off x="4587" y="423592"/>
        <a:ext cx="2742576" cy="1097030"/>
      </dsp:txXfrm>
    </dsp:sp>
    <dsp:sp modelId="{C4468596-A5E1-494F-86E3-6D4613A2191C}">
      <dsp:nvSpPr>
        <dsp:cNvPr id="0" name=""/>
        <dsp:cNvSpPr/>
      </dsp:nvSpPr>
      <dsp:spPr>
        <a:xfrm>
          <a:off x="2472907" y="423592"/>
          <a:ext cx="2742576" cy="1097030"/>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4016" tIns="41339" rIns="41339" bIns="41339" numCol="1" spcCol="1270" anchor="ctr" anchorCtr="0">
          <a:noAutofit/>
        </a:bodyPr>
        <a:lstStyle/>
        <a:p>
          <a:pPr lvl="0" algn="ctr" defTabSz="1377950">
            <a:lnSpc>
              <a:spcPct val="90000"/>
            </a:lnSpc>
            <a:spcBef>
              <a:spcPct val="0"/>
            </a:spcBef>
            <a:spcAft>
              <a:spcPct val="35000"/>
            </a:spcAft>
          </a:pPr>
          <a:r>
            <a:rPr lang="lv-LV" sz="3100" b="1" kern="1200" dirty="0" smtClean="0"/>
            <a:t>neticēja</a:t>
          </a:r>
          <a:endParaRPr lang="en-US" sz="3100" b="1" kern="1200" dirty="0"/>
        </a:p>
      </dsp:txBody>
      <dsp:txXfrm>
        <a:off x="2472907" y="423592"/>
        <a:ext cx="2742576" cy="109703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BBAB1A6-9C92-43FC-A5A3-0F37E04063ED}">
      <dsp:nvSpPr>
        <dsp:cNvPr id="0" name=""/>
        <dsp:cNvSpPr/>
      </dsp:nvSpPr>
      <dsp:spPr>
        <a:xfrm>
          <a:off x="8036" y="227297"/>
          <a:ext cx="4804171" cy="1921668"/>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6020" tIns="52007" rIns="52007" bIns="52007" numCol="1" spcCol="1270" anchor="ctr" anchorCtr="0">
          <a:noAutofit/>
        </a:bodyPr>
        <a:lstStyle/>
        <a:p>
          <a:pPr lvl="0" algn="ctr" defTabSz="1733550">
            <a:lnSpc>
              <a:spcPct val="90000"/>
            </a:lnSpc>
            <a:spcBef>
              <a:spcPct val="0"/>
            </a:spcBef>
            <a:spcAft>
              <a:spcPct val="35000"/>
            </a:spcAft>
          </a:pPr>
          <a:r>
            <a:rPr lang="lv-LV" sz="3900" b="1" kern="1200" dirty="0" smtClean="0"/>
            <a:t>Redzēšana </a:t>
          </a:r>
          <a:r>
            <a:rPr lang="lv-LV" sz="3900" b="0" kern="1200" dirty="0" smtClean="0"/>
            <a:t>var ievest </a:t>
          </a:r>
          <a:r>
            <a:rPr lang="lv-LV" sz="3900" b="1" kern="1200" dirty="0" smtClean="0"/>
            <a:t>neceļos</a:t>
          </a:r>
          <a:endParaRPr lang="en-US" sz="3900" b="1" kern="1200" dirty="0"/>
        </a:p>
      </dsp:txBody>
      <dsp:txXfrm>
        <a:off x="8036" y="227297"/>
        <a:ext cx="4804171" cy="1921668"/>
      </dsp:txXfrm>
    </dsp:sp>
    <dsp:sp modelId="{C4468596-A5E1-494F-86E3-6D4613A2191C}">
      <dsp:nvSpPr>
        <dsp:cNvPr id="0" name=""/>
        <dsp:cNvSpPr/>
      </dsp:nvSpPr>
      <dsp:spPr>
        <a:xfrm>
          <a:off x="4331791" y="227297"/>
          <a:ext cx="4804171" cy="1921668"/>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6020" tIns="52007" rIns="52007" bIns="52007" numCol="1" spcCol="1270" anchor="ctr" anchorCtr="0">
          <a:noAutofit/>
        </a:bodyPr>
        <a:lstStyle/>
        <a:p>
          <a:pPr lvl="0" algn="ctr" defTabSz="1733550">
            <a:lnSpc>
              <a:spcPct val="90000"/>
            </a:lnSpc>
            <a:spcBef>
              <a:spcPct val="0"/>
            </a:spcBef>
            <a:spcAft>
              <a:spcPct val="35000"/>
            </a:spcAft>
          </a:pPr>
          <a:r>
            <a:rPr lang="lv-LV" sz="3900" b="1" kern="1200" dirty="0" smtClean="0"/>
            <a:t>Dzirdēšana </a:t>
          </a:r>
          <a:r>
            <a:rPr lang="lv-LV" sz="3900" b="0" kern="1200" dirty="0" smtClean="0"/>
            <a:t>atklāj lietas </a:t>
          </a:r>
          <a:r>
            <a:rPr lang="lv-LV" sz="3900" b="1" kern="1200" dirty="0" smtClean="0"/>
            <a:t>īsto būtību</a:t>
          </a:r>
          <a:endParaRPr lang="en-US" sz="3900" b="1" kern="1200" dirty="0"/>
        </a:p>
      </dsp:txBody>
      <dsp:txXfrm>
        <a:off x="4331791" y="227297"/>
        <a:ext cx="4804171" cy="1921668"/>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BBAB1A6-9C92-43FC-A5A3-0F37E04063ED}">
      <dsp:nvSpPr>
        <dsp:cNvPr id="0" name=""/>
        <dsp:cNvSpPr/>
      </dsp:nvSpPr>
      <dsp:spPr>
        <a:xfrm>
          <a:off x="2678" y="535371"/>
          <a:ext cx="3263800" cy="1305520"/>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6020" tIns="52007" rIns="52007" bIns="52007" numCol="1" spcCol="1270" anchor="ctr" anchorCtr="0">
          <a:noAutofit/>
        </a:bodyPr>
        <a:lstStyle/>
        <a:p>
          <a:pPr lvl="0" algn="ctr" defTabSz="1733550">
            <a:lnSpc>
              <a:spcPct val="90000"/>
            </a:lnSpc>
            <a:spcBef>
              <a:spcPct val="0"/>
            </a:spcBef>
            <a:spcAft>
              <a:spcPct val="35000"/>
            </a:spcAft>
          </a:pPr>
          <a:r>
            <a:rPr lang="lv-LV" sz="3900" b="1" kern="1200" dirty="0" smtClean="0"/>
            <a:t>dzirdēs</a:t>
          </a:r>
        </a:p>
      </dsp:txBody>
      <dsp:txXfrm>
        <a:off x="2678" y="535371"/>
        <a:ext cx="3263800" cy="1305520"/>
      </dsp:txXfrm>
    </dsp:sp>
    <dsp:sp modelId="{C4468596-A5E1-494F-86E3-6D4613A2191C}">
      <dsp:nvSpPr>
        <dsp:cNvPr id="0" name=""/>
        <dsp:cNvSpPr/>
      </dsp:nvSpPr>
      <dsp:spPr>
        <a:xfrm>
          <a:off x="2940099" y="535371"/>
          <a:ext cx="3263800" cy="1305520"/>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6020" tIns="52007" rIns="52007" bIns="52007" numCol="1" spcCol="1270" anchor="ctr" anchorCtr="0">
          <a:noAutofit/>
        </a:bodyPr>
        <a:lstStyle/>
        <a:p>
          <a:pPr lvl="0" algn="ctr" defTabSz="1733550">
            <a:lnSpc>
              <a:spcPct val="90000"/>
            </a:lnSpc>
            <a:spcBef>
              <a:spcPct val="0"/>
            </a:spcBef>
            <a:spcAft>
              <a:spcPct val="35000"/>
            </a:spcAft>
          </a:pPr>
          <a:r>
            <a:rPr lang="lv-LV" sz="3900" b="1" kern="1200" dirty="0" smtClean="0"/>
            <a:t>ticēs</a:t>
          </a:r>
          <a:endParaRPr lang="en-US" sz="3900" b="1" kern="1200" dirty="0"/>
        </a:p>
      </dsp:txBody>
      <dsp:txXfrm>
        <a:off x="2940099" y="535371"/>
        <a:ext cx="3263800" cy="1305520"/>
      </dsp:txXfrm>
    </dsp:sp>
    <dsp:sp modelId="{7ADED8B8-11A8-4698-8BD0-615BEE4747EF}">
      <dsp:nvSpPr>
        <dsp:cNvPr id="0" name=""/>
        <dsp:cNvSpPr/>
      </dsp:nvSpPr>
      <dsp:spPr>
        <a:xfrm>
          <a:off x="5877520" y="535371"/>
          <a:ext cx="3263800" cy="1305520"/>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6020" tIns="52007" rIns="52007" bIns="52007" numCol="1" spcCol="1270" anchor="ctr" anchorCtr="0">
          <a:noAutofit/>
        </a:bodyPr>
        <a:lstStyle/>
        <a:p>
          <a:pPr lvl="0" algn="ctr" defTabSz="1733550">
            <a:lnSpc>
              <a:spcPct val="90000"/>
            </a:lnSpc>
            <a:spcBef>
              <a:spcPct val="0"/>
            </a:spcBef>
            <a:spcAft>
              <a:spcPct val="35000"/>
            </a:spcAft>
          </a:pPr>
          <a:r>
            <a:rPr lang="lv-LV" sz="3900" b="1" kern="1200" dirty="0" smtClean="0"/>
            <a:t>redzēs</a:t>
          </a:r>
          <a:endParaRPr lang="en-US" sz="3900" b="1" kern="1200" dirty="0"/>
        </a:p>
      </dsp:txBody>
      <dsp:txXfrm>
        <a:off x="5877520" y="535371"/>
        <a:ext cx="3263800" cy="1305520"/>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BBAB1A6-9C92-43FC-A5A3-0F37E04063ED}">
      <dsp:nvSpPr>
        <dsp:cNvPr id="0" name=""/>
        <dsp:cNvSpPr/>
      </dsp:nvSpPr>
      <dsp:spPr>
        <a:xfrm>
          <a:off x="2678" y="535371"/>
          <a:ext cx="3263800" cy="1305520"/>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018" tIns="48006" rIns="48006" bIns="48006" numCol="1" spcCol="1270" anchor="ctr" anchorCtr="0">
          <a:noAutofit/>
        </a:bodyPr>
        <a:lstStyle/>
        <a:p>
          <a:pPr lvl="0" algn="ctr" defTabSz="1600200">
            <a:lnSpc>
              <a:spcPct val="90000"/>
            </a:lnSpc>
            <a:spcBef>
              <a:spcPct val="0"/>
            </a:spcBef>
            <a:spcAft>
              <a:spcPct val="35000"/>
            </a:spcAft>
          </a:pPr>
          <a:r>
            <a:rPr lang="lv-LV" sz="3600" b="1" kern="1200" dirty="0" smtClean="0"/>
            <a:t>dzirdēja</a:t>
          </a:r>
          <a:endParaRPr lang="en-US" sz="3600" b="1" kern="1200" dirty="0"/>
        </a:p>
      </dsp:txBody>
      <dsp:txXfrm>
        <a:off x="2678" y="535371"/>
        <a:ext cx="3263800" cy="1305520"/>
      </dsp:txXfrm>
    </dsp:sp>
    <dsp:sp modelId="{C4468596-A5E1-494F-86E3-6D4613A2191C}">
      <dsp:nvSpPr>
        <dsp:cNvPr id="0" name=""/>
        <dsp:cNvSpPr/>
      </dsp:nvSpPr>
      <dsp:spPr>
        <a:xfrm>
          <a:off x="2940099" y="535371"/>
          <a:ext cx="3263800" cy="1305520"/>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018" tIns="48006" rIns="48006" bIns="48006" numCol="1" spcCol="1270" anchor="ctr" anchorCtr="0">
          <a:noAutofit/>
        </a:bodyPr>
        <a:lstStyle/>
        <a:p>
          <a:pPr lvl="0" algn="ctr" defTabSz="1600200">
            <a:lnSpc>
              <a:spcPct val="90000"/>
            </a:lnSpc>
            <a:spcBef>
              <a:spcPct val="0"/>
            </a:spcBef>
            <a:spcAft>
              <a:spcPct val="35000"/>
            </a:spcAft>
          </a:pPr>
          <a:r>
            <a:rPr lang="lv-LV" sz="3600" b="1" kern="1200" dirty="0" smtClean="0"/>
            <a:t>ticēja</a:t>
          </a:r>
          <a:endParaRPr lang="en-US" sz="3600" b="1" kern="1200" dirty="0"/>
        </a:p>
      </dsp:txBody>
      <dsp:txXfrm>
        <a:off x="2940099" y="535371"/>
        <a:ext cx="3263800" cy="1305520"/>
      </dsp:txXfrm>
    </dsp:sp>
    <dsp:sp modelId="{7ADED8B8-11A8-4698-8BD0-615BEE4747EF}">
      <dsp:nvSpPr>
        <dsp:cNvPr id="0" name=""/>
        <dsp:cNvSpPr/>
      </dsp:nvSpPr>
      <dsp:spPr>
        <a:xfrm>
          <a:off x="5877520" y="535371"/>
          <a:ext cx="3263800" cy="1305520"/>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018" tIns="48006" rIns="48006" bIns="48006" numCol="1" spcCol="1270" anchor="ctr" anchorCtr="0">
          <a:noAutofit/>
        </a:bodyPr>
        <a:lstStyle/>
        <a:p>
          <a:pPr lvl="0" algn="ctr" defTabSz="1600200">
            <a:lnSpc>
              <a:spcPct val="90000"/>
            </a:lnSpc>
            <a:spcBef>
              <a:spcPct val="0"/>
            </a:spcBef>
            <a:spcAft>
              <a:spcPct val="35000"/>
            </a:spcAft>
          </a:pPr>
          <a:r>
            <a:rPr lang="lv-LV" sz="3600" b="1" kern="1200" dirty="0" smtClean="0"/>
            <a:t>redzēja</a:t>
          </a:r>
          <a:endParaRPr lang="en-US" sz="3600" b="1" kern="1200" dirty="0"/>
        </a:p>
      </dsp:txBody>
      <dsp:txXfrm>
        <a:off x="5877520" y="535371"/>
        <a:ext cx="3263800" cy="1305520"/>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1B531C53-5C43-4969-8B56-834CCB3BACB9}"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1F1B4758-DD9D-4AC5-8B8C-8CC188D69A7D}"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3934966-5D1A-409A-A18E-F91059C61634}"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2D0008B-4618-4985-94DC-7764C30FE85A}"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33BBC42-1A98-4B4D-B5B4-EFC23706456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249DCA29-2940-4083-A08D-16C6BDCEDFC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CABAC1FD-8B18-419E-9985-6D67E3B2F21D}"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A118BD7-4182-4AC3-B0C7-74FC74A4651D}"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7A4F24A8-AE24-404F-BD2B-70B12E03CA6D}"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E7B69F1E-DE69-4B6E-AED8-1E5EBF0E1FEA}"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38206F2-1A4F-4CFB-9DF2-5B1815FE81BE}"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F04D1D14-E4DD-4947-B507-AE1BB3790288}"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19.jpeg"/><Relationship Id="rId1" Type="http://schemas.openxmlformats.org/officeDocument/2006/relationships/slideLayout" Target="../slideLayouts/slideLayout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Layout" Target="../diagrams/layout1.xml"/><Relationship Id="rId7"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image" Target="../media/image5.png"/></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Layout" Target="../diagrams/layout2.xml"/><Relationship Id="rId7" Type="http://schemas.openxmlformats.org/officeDocument/2006/relationships/image" Target="../media/image6.jpeg"/><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8.jpeg"/><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Layout" Target="../diagrams/layout4.xml"/><Relationship Id="rId7" Type="http://schemas.openxmlformats.org/officeDocument/2006/relationships/image" Target="../media/image9.jpeg"/><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252413" y="0"/>
            <a:ext cx="9396413" cy="865188"/>
          </a:xfrm>
        </p:spPr>
        <p:txBody>
          <a:bodyPr/>
          <a:lstStyle/>
          <a:p>
            <a:pPr eaLnBrk="1" hangingPunct="1"/>
            <a:r>
              <a:rPr lang="lv-LV" sz="4000" b="1" dirty="0" smtClean="0">
                <a:solidFill>
                  <a:schemeClr val="tx1"/>
                </a:solidFill>
              </a:rPr>
              <a:t>Lk.24:13-35 Ceļā uz </a:t>
            </a:r>
            <a:r>
              <a:rPr lang="lv-LV" sz="4000" b="1" dirty="0" err="1" smtClean="0">
                <a:solidFill>
                  <a:schemeClr val="tx1"/>
                </a:solidFill>
              </a:rPr>
              <a:t>Emavu</a:t>
            </a:r>
            <a:endParaRPr lang="lv-LV" sz="4000" b="1" dirty="0" smtClean="0">
              <a:solidFill>
                <a:schemeClr val="tx1"/>
              </a:solidFill>
            </a:endParaRPr>
          </a:p>
        </p:txBody>
      </p:sp>
      <p:pic>
        <p:nvPicPr>
          <p:cNvPr id="2051" name="Picture 3" descr="DOVE019"/>
          <p:cNvPicPr>
            <a:picLocks noChangeAspect="1" noChangeArrowheads="1"/>
          </p:cNvPicPr>
          <p:nvPr/>
        </p:nvPicPr>
        <p:blipFill>
          <a:blip r:embed="rId2" cstate="print"/>
          <a:srcRect/>
          <a:stretch>
            <a:fillRect/>
          </a:stretch>
        </p:blipFill>
        <p:spPr bwMode="auto">
          <a:xfrm>
            <a:off x="395288" y="0"/>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400110"/>
          </a:xfrm>
          <a:prstGeom prst="rect">
            <a:avLst/>
          </a:prstGeom>
          <a:noFill/>
          <a:ln w="9525">
            <a:noFill/>
            <a:miter lim="800000"/>
            <a:headEnd/>
            <a:tailEnd/>
          </a:ln>
        </p:spPr>
        <p:txBody>
          <a:bodyPr>
            <a:spAutoFit/>
          </a:bodyPr>
          <a:lstStyle/>
          <a:p>
            <a:pPr>
              <a:spcBef>
                <a:spcPct val="50000"/>
              </a:spcBef>
            </a:pPr>
            <a:r>
              <a:rPr lang="lv-LV" sz="2000" dirty="0" smtClean="0"/>
              <a:t>16</a:t>
            </a:r>
            <a:r>
              <a:rPr lang="lv-LV" sz="2000" dirty="0" smtClean="0"/>
              <a:t>.apr.2023.</a:t>
            </a:r>
            <a:endParaRPr lang="lv-LV" sz="2000" dirty="0"/>
          </a:p>
        </p:txBody>
      </p:sp>
      <p:sp>
        <p:nvSpPr>
          <p:cNvPr id="2053" name="Text Box 6"/>
          <p:cNvSpPr txBox="1">
            <a:spLocks noChangeArrowheads="1"/>
          </p:cNvSpPr>
          <p:nvPr/>
        </p:nvSpPr>
        <p:spPr bwMode="auto">
          <a:xfrm>
            <a:off x="5929313" y="642938"/>
            <a:ext cx="3214687" cy="400050"/>
          </a:xfrm>
          <a:prstGeom prst="rect">
            <a:avLst/>
          </a:prstGeom>
          <a:noFill/>
          <a:ln w="9525">
            <a:noFill/>
            <a:miter lim="800000"/>
            <a:headEnd/>
            <a:tailEnd/>
          </a:ln>
        </p:spPr>
        <p:txBody>
          <a:bodyPr>
            <a:spAutoFit/>
          </a:bodyPr>
          <a:lstStyle/>
          <a:p>
            <a:pPr algn="r">
              <a:spcBef>
                <a:spcPct val="50000"/>
              </a:spcBef>
            </a:pPr>
            <a:r>
              <a:rPr lang="lv-LV" sz="2000"/>
              <a:t>Māc. Roberts Otomers</a:t>
            </a:r>
          </a:p>
        </p:txBody>
      </p:sp>
      <p:pic>
        <p:nvPicPr>
          <p:cNvPr id="2056" name="Picture 8" descr="http://tomperna.files.wordpress.com/2012/04/road-to-emmaus.jpg"/>
          <p:cNvPicPr>
            <a:picLocks noChangeAspect="1" noChangeArrowheads="1"/>
          </p:cNvPicPr>
          <p:nvPr/>
        </p:nvPicPr>
        <p:blipFill>
          <a:blip r:embed="rId3" cstate="print"/>
          <a:srcRect/>
          <a:stretch>
            <a:fillRect/>
          </a:stretch>
        </p:blipFill>
        <p:spPr bwMode="auto">
          <a:xfrm>
            <a:off x="285720" y="1071545"/>
            <a:ext cx="8501122" cy="549020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639911"/>
            <a:ext cx="9540875" cy="1204913"/>
          </a:xfrm>
        </p:spPr>
        <p:txBody>
          <a:bodyPr/>
          <a:lstStyle/>
          <a:p>
            <a:pPr algn="just" eaLnBrk="1" hangingPunct="1">
              <a:lnSpc>
                <a:spcPct val="80000"/>
              </a:lnSpc>
              <a:buFontTx/>
              <a:buNone/>
            </a:pPr>
            <a:r>
              <a:rPr lang="lv-LV" sz="2800" i="1" dirty="0" smtClean="0"/>
              <a:t>    25 Un Viņš tiem sacīja: "Ak, jūs nesaprātīgie un sirdī kūtrie ticēt visam, ko runājuši pravieši! 26 Vai Kristum tā nevajadzēja ciest un ieiet savā godībā?" 27 Un, iesākdams no Mozus un visiem praviešiem, viņš tiem izskaidroja, kas visos Rakstos sacīts par viņu.</a:t>
            </a:r>
            <a:endParaRPr lang="lv-LV" i="1" dirty="0" smtClean="0"/>
          </a:p>
        </p:txBody>
      </p:sp>
      <p:pic>
        <p:nvPicPr>
          <p:cNvPr id="22530" name="Picture 2" descr="http://4.bp.blogspot.com/-mXpBrSqOBzE/T4PfnBYt4JI/AAAAAAAACA0/cZVvXo3KOww/s1600/emmaus-1.gif"/>
          <p:cNvPicPr>
            <a:picLocks noChangeAspect="1" noChangeArrowheads="1"/>
          </p:cNvPicPr>
          <p:nvPr/>
        </p:nvPicPr>
        <p:blipFill>
          <a:blip r:embed="rId2" cstate="print"/>
          <a:srcRect l="11250" r="8750"/>
          <a:stretch>
            <a:fillRect/>
          </a:stretch>
        </p:blipFill>
        <p:spPr bwMode="auto">
          <a:xfrm>
            <a:off x="3707904" y="2322031"/>
            <a:ext cx="5436096" cy="4535969"/>
          </a:xfrm>
          <a:prstGeom prst="rect">
            <a:avLst/>
          </a:prstGeom>
          <a:ln>
            <a:noFill/>
          </a:ln>
          <a:effectLst>
            <a:softEdge rad="112500"/>
          </a:effectLst>
        </p:spPr>
      </p:pic>
      <p:sp>
        <p:nvSpPr>
          <p:cNvPr id="5" name="Rectangle 2"/>
          <p:cNvSpPr txBox="1">
            <a:spLocks noChangeArrowheads="1"/>
          </p:cNvSpPr>
          <p:nvPr/>
        </p:nvSpPr>
        <p:spPr>
          <a:xfrm>
            <a:off x="0" y="0"/>
            <a:ext cx="9144000" cy="865188"/>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000" b="1" i="0" u="none" strike="noStrike" kern="0" cap="none" spc="0" normalizeH="0" baseline="0" noProof="0" dirty="0" smtClean="0">
                <a:ln>
                  <a:noFill/>
                </a:ln>
                <a:solidFill>
                  <a:schemeClr val="tx1"/>
                </a:solidFill>
                <a:effectLst/>
                <a:uLnTx/>
                <a:uFillTx/>
                <a:latin typeface="+mj-lt"/>
                <a:ea typeface="+mj-ea"/>
                <a:cs typeface="+mj-cs"/>
              </a:rPr>
              <a:t>Jēzus vērš uzmanību uz rakstiem</a:t>
            </a:r>
          </a:p>
        </p:txBody>
      </p:sp>
      <p:sp>
        <p:nvSpPr>
          <p:cNvPr id="6" name="Rounded Rectangle 5"/>
          <p:cNvSpPr/>
          <p:nvPr/>
        </p:nvSpPr>
        <p:spPr>
          <a:xfrm>
            <a:off x="251520" y="4077072"/>
            <a:ext cx="3672408" cy="1008112"/>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b="1" dirty="0" smtClean="0"/>
              <a:t>Jēzus nobar viņu neticību rakstiem</a:t>
            </a:r>
            <a:endParaRPr lang="lv-LV" sz="3200" b="1" dirty="0"/>
          </a:p>
        </p:txBody>
      </p:sp>
      <p:sp>
        <p:nvSpPr>
          <p:cNvPr id="8" name="Rounded Rectangle 7"/>
          <p:cNvSpPr/>
          <p:nvPr/>
        </p:nvSpPr>
        <p:spPr>
          <a:xfrm>
            <a:off x="539552" y="5589240"/>
            <a:ext cx="3168352" cy="1008112"/>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b="1" dirty="0" smtClean="0"/>
              <a:t>Jēzus aicina meklēt Bībelē</a:t>
            </a:r>
            <a:endParaRPr lang="lv-LV" sz="3200" b="1" dirty="0"/>
          </a:p>
        </p:txBody>
      </p:sp>
      <p:sp>
        <p:nvSpPr>
          <p:cNvPr id="9" name="Rounded Rectangle 8"/>
          <p:cNvSpPr/>
          <p:nvPr/>
        </p:nvSpPr>
        <p:spPr>
          <a:xfrm>
            <a:off x="179512" y="2636912"/>
            <a:ext cx="3888432" cy="1008112"/>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b="1" dirty="0" smtClean="0"/>
              <a:t>Kristus panes mūs mūsu vājumā</a:t>
            </a:r>
            <a:endParaRPr lang="lv-LV" sz="3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2530"/>
                                        </p:tgtEl>
                                        <p:attrNameLst>
                                          <p:attrName>style.visibility</p:attrName>
                                        </p:attrNameLst>
                                      </p:cBhvr>
                                      <p:to>
                                        <p:strVal val="visible"/>
                                      </p:to>
                                    </p:set>
                                    <p:animEffect transition="in" filter="fade">
                                      <p:cBhvr>
                                        <p:cTn id="11" dur="2000"/>
                                        <p:tgtEl>
                                          <p:spTgt spid="22530"/>
                                        </p:tgtEl>
                                      </p:cBhvr>
                                    </p:animEffect>
                                  </p:childTnLst>
                                </p:cTn>
                              </p:par>
                              <p:par>
                                <p:cTn id="12" presetID="2" presetClass="entr" presetSubtype="4"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ppt_x"/>
                                          </p:val>
                                        </p:tav>
                                        <p:tav tm="100000">
                                          <p:val>
                                            <p:strVal val="#ppt_x"/>
                                          </p:val>
                                        </p:tav>
                                      </p:tavLst>
                                    </p:anim>
                                    <p:anim calcmode="lin" valueType="num">
                                      <p:cBhvr additive="base">
                                        <p:cTn id="15" dur="500" fill="hold"/>
                                        <p:tgtEl>
                                          <p:spTgt spid="5"/>
                                        </p:tgtEl>
                                        <p:attrNameLst>
                                          <p:attrName>ppt_y</p:attrName>
                                        </p:attrNameLst>
                                      </p:cBhvr>
                                      <p:tavLst>
                                        <p:tav tm="0">
                                          <p:val>
                                            <p:strVal val="1+#ppt_h/2"/>
                                          </p:val>
                                        </p:tav>
                                        <p:tav tm="100000">
                                          <p:val>
                                            <p:strVal val="#ppt_y"/>
                                          </p:val>
                                        </p:tav>
                                      </p:tavLst>
                                    </p:anim>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2000"/>
                                        <p:tgtEl>
                                          <p:spTgt spid="9"/>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2000"/>
                                        <p:tgtEl>
                                          <p:spTgt spid="6"/>
                                        </p:tgtEl>
                                      </p:cBhvr>
                                    </p:animEffect>
                                  </p:childTnLst>
                                </p:cTn>
                              </p:par>
                            </p:childTnLst>
                          </p:cTn>
                        </p:par>
                        <p:par>
                          <p:cTn id="24" fill="hold">
                            <p:stCondLst>
                              <p:cond delay="6000"/>
                            </p:stCondLst>
                            <p:childTnLst>
                              <p:par>
                                <p:cTn id="25" presetID="10"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8"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 name="Picture 9"/>
          <p:cNvPicPr>
            <a:picLocks noChangeAspect="1" noChangeArrowheads="1"/>
          </p:cNvPicPr>
          <p:nvPr/>
        </p:nvPicPr>
        <p:blipFill>
          <a:blip r:embed="rId2" cstate="print"/>
          <a:srcRect/>
          <a:stretch>
            <a:fillRect/>
          </a:stretch>
        </p:blipFill>
        <p:spPr bwMode="auto">
          <a:xfrm>
            <a:off x="3059832" y="2060848"/>
            <a:ext cx="6084168" cy="4778258"/>
          </a:xfrm>
          <a:prstGeom prst="rect">
            <a:avLst/>
          </a:prstGeom>
          <a:ln>
            <a:noFill/>
          </a:ln>
          <a:effectLst>
            <a:softEdge rad="112500"/>
          </a:effectLst>
        </p:spPr>
      </p:pic>
      <p:sp>
        <p:nvSpPr>
          <p:cNvPr id="9" name="Rectangle 2"/>
          <p:cNvSpPr txBox="1">
            <a:spLocks noChangeArrowheads="1"/>
          </p:cNvSpPr>
          <p:nvPr/>
        </p:nvSpPr>
        <p:spPr>
          <a:xfrm>
            <a:off x="0" y="0"/>
            <a:ext cx="9144000" cy="865188"/>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000" b="1" i="0" u="none" strike="noStrike" kern="0" cap="none" spc="0" normalizeH="0" baseline="0" noProof="0" dirty="0" smtClean="0">
                <a:ln>
                  <a:noFill/>
                </a:ln>
                <a:solidFill>
                  <a:schemeClr val="tx1"/>
                </a:solidFill>
                <a:effectLst/>
                <a:uLnTx/>
                <a:uFillTx/>
                <a:latin typeface="+mj-lt"/>
                <a:ea typeface="+mj-ea"/>
                <a:cs typeface="+mj-cs"/>
              </a:rPr>
              <a:t>Jēzus sprediķis no VD</a:t>
            </a:r>
          </a:p>
        </p:txBody>
      </p:sp>
      <p:graphicFrame>
        <p:nvGraphicFramePr>
          <p:cNvPr id="10" name="Diagram 9"/>
          <p:cNvGraphicFramePr/>
          <p:nvPr/>
        </p:nvGraphicFramePr>
        <p:xfrm>
          <a:off x="0" y="188640"/>
          <a:ext cx="9144000" cy="23762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Rounded Rectangle 10"/>
          <p:cNvSpPr/>
          <p:nvPr/>
        </p:nvSpPr>
        <p:spPr>
          <a:xfrm>
            <a:off x="323528" y="3789040"/>
            <a:ext cx="6408712" cy="1008112"/>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b="1" dirty="0" smtClean="0"/>
              <a:t>Klausoties</a:t>
            </a:r>
            <a:r>
              <a:rPr lang="lv-LV" sz="3200" dirty="0" smtClean="0"/>
              <a:t> šo </a:t>
            </a:r>
            <a:r>
              <a:rPr lang="lv-LV" sz="3200" dirty="0" smtClean="0"/>
              <a:t>sprediķi viņi </a:t>
            </a:r>
            <a:r>
              <a:rPr lang="lv-LV" sz="3200" b="1" dirty="0" smtClean="0"/>
              <a:t>sāk ticēt</a:t>
            </a:r>
            <a:r>
              <a:rPr lang="lv-LV" sz="3200" dirty="0" smtClean="0"/>
              <a:t> pirms viņu </a:t>
            </a:r>
            <a:r>
              <a:rPr lang="lv-LV" sz="3200" b="1" dirty="0" smtClean="0"/>
              <a:t>atpazinuši acīm</a:t>
            </a:r>
            <a:endParaRPr lang="lv-LV" sz="3200" b="1" dirty="0"/>
          </a:p>
        </p:txBody>
      </p:sp>
      <p:sp>
        <p:nvSpPr>
          <p:cNvPr id="12" name="Rounded Rectangle 11"/>
          <p:cNvSpPr/>
          <p:nvPr/>
        </p:nvSpPr>
        <p:spPr>
          <a:xfrm>
            <a:off x="323528" y="5229200"/>
            <a:ext cx="6984776" cy="1008112"/>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r>
              <a:rPr lang="lv-LV" sz="3200" dirty="0" smtClean="0"/>
              <a:t>Tāpat arī </a:t>
            </a:r>
            <a:r>
              <a:rPr lang="lv-LV" sz="3200" b="1" dirty="0" smtClean="0"/>
              <a:t>mēs</a:t>
            </a:r>
            <a:r>
              <a:rPr lang="lv-LV" sz="3200" dirty="0" smtClean="0"/>
              <a:t>, kas </a:t>
            </a:r>
            <a:r>
              <a:rPr lang="lv-LV" sz="3200" b="1" dirty="0" smtClean="0"/>
              <a:t>ticam Kristum</a:t>
            </a:r>
            <a:r>
              <a:rPr lang="lv-LV" sz="3200" dirty="0" smtClean="0"/>
              <a:t>, reiz </a:t>
            </a:r>
            <a:r>
              <a:rPr lang="lv-LV" sz="3200" b="1" dirty="0" smtClean="0"/>
              <a:t>redzēsim Viņu paradīzē</a:t>
            </a:r>
            <a:r>
              <a:rPr lang="lv-LV" sz="3200" dirty="0" smtClean="0"/>
              <a:t>.</a:t>
            </a:r>
            <a:endParaRPr lang="lv-LV" sz="3200" dirty="0" smtClean="0"/>
          </a:p>
        </p:txBody>
      </p:sp>
      <p:sp>
        <p:nvSpPr>
          <p:cNvPr id="13" name="Rounded Rectangle 12"/>
          <p:cNvSpPr/>
          <p:nvPr/>
        </p:nvSpPr>
        <p:spPr>
          <a:xfrm>
            <a:off x="179512" y="2348880"/>
            <a:ext cx="6192688" cy="1008112"/>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b="1" dirty="0" smtClean="0"/>
              <a:t>Jēzus</a:t>
            </a:r>
            <a:r>
              <a:rPr lang="lv-LV" sz="3200" dirty="0" smtClean="0"/>
              <a:t> sāk viņiem </a:t>
            </a:r>
            <a:r>
              <a:rPr lang="lv-LV" sz="3200" b="1" dirty="0" smtClean="0"/>
              <a:t>sludināt</a:t>
            </a:r>
            <a:r>
              <a:rPr lang="lv-LV" sz="3200" dirty="0" smtClean="0"/>
              <a:t> </a:t>
            </a:r>
            <a:r>
              <a:rPr lang="lv-LV" sz="3200" b="1" dirty="0" smtClean="0"/>
              <a:t>brīnišķīgu sprediķi </a:t>
            </a:r>
            <a:r>
              <a:rPr lang="lv-LV" sz="3200" dirty="0" smtClean="0"/>
              <a:t>par </a:t>
            </a:r>
            <a:r>
              <a:rPr lang="lv-LV" sz="3200" b="1" dirty="0" smtClean="0"/>
              <a:t>Kristu</a:t>
            </a:r>
            <a:r>
              <a:rPr lang="lv-LV" sz="3200" dirty="0" smtClean="0"/>
              <a:t>.</a:t>
            </a:r>
            <a:endParaRPr lang="lv-LV" sz="32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2000"/>
                                        <p:tgtEl>
                                          <p:spTgt spid="13"/>
                                        </p:tgtEl>
                                      </p:cBhvr>
                                    </p:animEffect>
                                  </p:childTnLst>
                                </p:cTn>
                              </p:par>
                            </p:childTnLst>
                          </p:cTn>
                        </p:par>
                        <p:par>
                          <p:cTn id="21" fill="hold">
                            <p:stCondLst>
                              <p:cond delay="4500"/>
                            </p:stCondLst>
                            <p:childTnLst>
                              <p:par>
                                <p:cTn id="22" presetID="10" presetClass="entr" presetSubtype="0"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2000"/>
                                        <p:tgtEl>
                                          <p:spTgt spid="11"/>
                                        </p:tgtEl>
                                      </p:cBhvr>
                                    </p:animEffect>
                                  </p:childTnLst>
                                </p:cTn>
                              </p:par>
                            </p:childTnLst>
                          </p:cTn>
                        </p:par>
                        <p:par>
                          <p:cTn id="25" fill="hold">
                            <p:stCondLst>
                              <p:cond delay="6500"/>
                            </p:stCondLst>
                            <p:childTnLst>
                              <p:par>
                                <p:cTn id="26" presetID="10" presetClass="entr" presetSubtype="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Graphic spid="10" grpId="0">
        <p:bldAsOne/>
      </p:bldGraphic>
      <p:bldP spid="11" grpId="0" animBg="1"/>
      <p:bldP spid="12" grpId="0" animBg="1"/>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26" name="Picture 2" descr="The Dynamite of God and the Lie of Time | Holy spirit, Holy ghost, Christ"/>
          <p:cNvPicPr>
            <a:picLocks noChangeAspect="1" noChangeArrowheads="1"/>
          </p:cNvPicPr>
          <p:nvPr/>
        </p:nvPicPr>
        <p:blipFill>
          <a:blip r:embed="rId2" cstate="print"/>
          <a:srcRect l="16760" t="5085" r="12475"/>
          <a:stretch>
            <a:fillRect/>
          </a:stretch>
        </p:blipFill>
        <p:spPr bwMode="auto">
          <a:xfrm>
            <a:off x="3563888" y="543663"/>
            <a:ext cx="5580112" cy="6314337"/>
          </a:xfrm>
          <a:prstGeom prst="rect">
            <a:avLst/>
          </a:prstGeom>
          <a:ln>
            <a:noFill/>
          </a:ln>
          <a:effectLst>
            <a:softEdge rad="112500"/>
          </a:effectLst>
        </p:spPr>
      </p:pic>
      <p:sp>
        <p:nvSpPr>
          <p:cNvPr id="10243" name="Rectangle 2"/>
          <p:cNvSpPr>
            <a:spLocks noGrp="1" noChangeArrowheads="1"/>
          </p:cNvSpPr>
          <p:nvPr>
            <p:ph type="title" idx="4294967295"/>
          </p:nvPr>
        </p:nvSpPr>
        <p:spPr>
          <a:xfrm>
            <a:off x="0" y="0"/>
            <a:ext cx="9144000" cy="692696"/>
          </a:xfrm>
        </p:spPr>
        <p:txBody>
          <a:bodyPr/>
          <a:lstStyle/>
          <a:p>
            <a:pPr eaLnBrk="1" hangingPunct="1"/>
            <a:r>
              <a:rPr lang="lv-LV" b="1" dirty="0" smtClean="0">
                <a:solidFill>
                  <a:schemeClr val="tx1"/>
                </a:solidFill>
              </a:rPr>
              <a:t>Bībele un Svētais Gars</a:t>
            </a:r>
          </a:p>
        </p:txBody>
      </p:sp>
      <p:sp>
        <p:nvSpPr>
          <p:cNvPr id="5" name="Rounded Rectangle 4"/>
          <p:cNvSpPr/>
          <p:nvPr/>
        </p:nvSpPr>
        <p:spPr>
          <a:xfrm>
            <a:off x="323528" y="1916832"/>
            <a:ext cx="4608512" cy="1008112"/>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b="1" dirty="0" smtClean="0"/>
              <a:t>Bībeli bez ticības ar prātu nevar saprast</a:t>
            </a:r>
            <a:endParaRPr lang="lv-LV" sz="3200" b="1" dirty="0"/>
          </a:p>
        </p:txBody>
      </p:sp>
      <p:sp>
        <p:nvSpPr>
          <p:cNvPr id="6" name="Rounded Rectangle 5"/>
          <p:cNvSpPr/>
          <p:nvPr/>
        </p:nvSpPr>
        <p:spPr>
          <a:xfrm>
            <a:off x="323528" y="3068960"/>
            <a:ext cx="3672408" cy="1008112"/>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b="1" dirty="0" smtClean="0"/>
              <a:t>Sv.Gars skaidro mums rakstus</a:t>
            </a:r>
            <a:endParaRPr lang="lv-LV" sz="3200" b="1" dirty="0"/>
          </a:p>
        </p:txBody>
      </p:sp>
      <p:sp>
        <p:nvSpPr>
          <p:cNvPr id="8" name="Rounded Rectangle 7"/>
          <p:cNvSpPr/>
          <p:nvPr/>
        </p:nvSpPr>
        <p:spPr>
          <a:xfrm>
            <a:off x="323528" y="692696"/>
            <a:ext cx="6192688" cy="1008112"/>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nSpc>
                <a:spcPts val="3600"/>
              </a:lnSpc>
            </a:pPr>
            <a:r>
              <a:rPr lang="lv-LV" sz="3200" b="1" dirty="0" smtClean="0"/>
              <a:t>Jūdi</a:t>
            </a:r>
            <a:r>
              <a:rPr lang="lv-LV" sz="3200" dirty="0" smtClean="0"/>
              <a:t> taču </a:t>
            </a:r>
            <a:r>
              <a:rPr lang="lv-LV" sz="3200" b="1" dirty="0" smtClean="0"/>
              <a:t>daudz</a:t>
            </a:r>
            <a:r>
              <a:rPr lang="lv-LV" sz="3200" dirty="0" smtClean="0"/>
              <a:t> </a:t>
            </a:r>
            <a:r>
              <a:rPr lang="lv-LV" sz="3200" dirty="0" smtClean="0"/>
              <a:t>ir </a:t>
            </a:r>
            <a:r>
              <a:rPr lang="lv-LV" sz="3200" b="1" dirty="0" smtClean="0"/>
              <a:t>lasījuši VD</a:t>
            </a:r>
            <a:r>
              <a:rPr lang="lv-LV" sz="3200" dirty="0" smtClean="0"/>
              <a:t>, </a:t>
            </a:r>
            <a:r>
              <a:rPr lang="lv-LV" sz="3200" dirty="0" smtClean="0"/>
              <a:t>bet nav </a:t>
            </a:r>
            <a:r>
              <a:rPr lang="lv-LV" sz="3200" b="1" dirty="0" smtClean="0"/>
              <a:t>saskatījuši Kristu</a:t>
            </a:r>
            <a:r>
              <a:rPr lang="lv-LV" sz="3200" dirty="0" smtClean="0"/>
              <a:t>.</a:t>
            </a:r>
            <a:endParaRPr lang="lv-LV" sz="3200" dirty="0" smtClean="0"/>
          </a:p>
        </p:txBody>
      </p:sp>
      <p:sp>
        <p:nvSpPr>
          <p:cNvPr id="9" name="Rounded Rectangle 8"/>
          <p:cNvSpPr/>
          <p:nvPr/>
        </p:nvSpPr>
        <p:spPr>
          <a:xfrm>
            <a:off x="179512" y="4149080"/>
            <a:ext cx="5256584" cy="270892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nSpc>
                <a:spcPts val="3600"/>
              </a:lnSpc>
            </a:pPr>
            <a:r>
              <a:rPr lang="lv-LV" sz="3200" b="1" dirty="0" smtClean="0"/>
              <a:t>Sv.Gara </a:t>
            </a:r>
            <a:r>
              <a:rPr lang="lv-LV" sz="3200" b="1" dirty="0" smtClean="0"/>
              <a:t>atklāsmei</a:t>
            </a:r>
            <a:r>
              <a:rPr lang="lv-LV" sz="3200" dirty="0" smtClean="0"/>
              <a:t> ir arī </a:t>
            </a:r>
            <a:r>
              <a:rPr lang="lv-LV" sz="3200" b="1" dirty="0" smtClean="0"/>
              <a:t>vajadzīgi</a:t>
            </a:r>
            <a:r>
              <a:rPr lang="lv-LV" sz="3200" dirty="0" smtClean="0"/>
              <a:t> īsti </a:t>
            </a:r>
            <a:r>
              <a:rPr lang="lv-LV" sz="3200" b="1" dirty="0" smtClean="0"/>
              <a:t>mācekļi</a:t>
            </a:r>
            <a:r>
              <a:rPr lang="lv-LV" sz="3200" dirty="0" smtClean="0"/>
              <a:t>, kas </a:t>
            </a:r>
            <a:r>
              <a:rPr lang="lv-LV" sz="3200" b="1" dirty="0" smtClean="0"/>
              <a:t>nav stūrgalvīgi </a:t>
            </a:r>
            <a:r>
              <a:rPr lang="lv-LV" sz="3200" b="1" dirty="0" smtClean="0"/>
              <a:t>gudrinieki</a:t>
            </a:r>
            <a:r>
              <a:rPr lang="lv-LV" sz="3200" dirty="0" smtClean="0"/>
              <a:t>, </a:t>
            </a:r>
            <a:r>
              <a:rPr lang="lv-LV" sz="3200" dirty="0" smtClean="0"/>
              <a:t>bet kas </a:t>
            </a:r>
            <a:r>
              <a:rPr lang="lv-LV" sz="3200" b="1" dirty="0" smtClean="0"/>
              <a:t>labprāt ieklausās Kristus mācībā </a:t>
            </a:r>
            <a:r>
              <a:rPr lang="lv-LV" sz="3200" dirty="0" smtClean="0"/>
              <a:t>un </a:t>
            </a:r>
            <a:r>
              <a:rPr lang="lv-LV" sz="3200" b="1" dirty="0" smtClean="0"/>
              <a:t>gudrībā</a:t>
            </a:r>
            <a:r>
              <a:rPr lang="lv-LV" sz="3200" dirty="0" smtClean="0"/>
              <a:t>.</a:t>
            </a:r>
            <a:endParaRPr lang="lv-LV"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2000"/>
                                        <p:tgtEl>
                                          <p:spTgt spid="1026"/>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2000"/>
                                        <p:tgtEl>
                                          <p:spTgt spid="5"/>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2000"/>
                                        <p:tgtEl>
                                          <p:spTgt spid="6"/>
                                        </p:tgtEl>
                                      </p:cBhvr>
                                    </p:animEffect>
                                  </p:childTnLst>
                                </p:cTn>
                              </p:par>
                            </p:childTnLst>
                          </p:cTn>
                        </p:par>
                        <p:par>
                          <p:cTn id="24" fill="hold">
                            <p:stCondLst>
                              <p:cond delay="8000"/>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5" grpId="0" animBg="1"/>
      <p:bldP spid="6" grpId="0" animBg="1"/>
      <p:bldP spid="8" grpId="0" animBg="1"/>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99392"/>
            <a:ext cx="9144000" cy="692696"/>
          </a:xfrm>
        </p:spPr>
        <p:txBody>
          <a:bodyPr/>
          <a:lstStyle/>
          <a:p>
            <a:pPr eaLnBrk="1" hangingPunct="1"/>
            <a:r>
              <a:rPr lang="lv-LV" sz="4000" b="1" dirty="0" smtClean="0">
                <a:solidFill>
                  <a:schemeClr val="tx1"/>
                </a:solidFill>
              </a:rPr>
              <a:t>Kuras rakstu vietas Jēzus lietoja?</a:t>
            </a:r>
          </a:p>
        </p:txBody>
      </p:sp>
      <p:sp>
        <p:nvSpPr>
          <p:cNvPr id="7" name="Rectangle 6"/>
          <p:cNvSpPr>
            <a:spLocks noChangeArrowheads="1"/>
          </p:cNvSpPr>
          <p:nvPr/>
        </p:nvSpPr>
        <p:spPr bwMode="auto">
          <a:xfrm>
            <a:off x="0" y="1263526"/>
            <a:ext cx="8892480" cy="5693866"/>
          </a:xfrm>
          <a:prstGeom prst="rect">
            <a:avLst/>
          </a:prstGeom>
          <a:noFill/>
          <a:ln w="9525">
            <a:noFill/>
            <a:miter lim="800000"/>
            <a:headEnd/>
            <a:tailEnd/>
          </a:ln>
        </p:spPr>
        <p:txBody>
          <a:bodyPr wrap="square">
            <a:spAutoFit/>
          </a:bodyPr>
          <a:lstStyle/>
          <a:p>
            <a:pPr>
              <a:buFontTx/>
              <a:buChar char="•"/>
            </a:pPr>
            <a:r>
              <a:rPr lang="lv-LV" sz="2800" b="1" dirty="0" smtClean="0"/>
              <a:t>1.Moz.3:15</a:t>
            </a:r>
            <a:r>
              <a:rPr lang="lv-LV" sz="2800" dirty="0" smtClean="0"/>
              <a:t> “</a:t>
            </a:r>
            <a:r>
              <a:rPr lang="lv-LV" sz="2800" i="1" dirty="0" smtClean="0"/>
              <a:t>Un Es celšu ienaidu starp tevi un sievu, starp </a:t>
            </a:r>
            <a:r>
              <a:rPr lang="lv-LV" sz="2800" b="1" i="1" dirty="0" smtClean="0"/>
              <a:t>tavu dzimumu </a:t>
            </a:r>
            <a:r>
              <a:rPr lang="lv-LV" sz="2800" i="1" dirty="0" smtClean="0"/>
              <a:t>un </a:t>
            </a:r>
            <a:r>
              <a:rPr lang="lv-LV" sz="2800" b="1" i="1" dirty="0" smtClean="0"/>
              <a:t>sievas dzimumu</a:t>
            </a:r>
            <a:r>
              <a:rPr lang="lv-LV" sz="2800" i="1" dirty="0" smtClean="0"/>
              <a:t>. Tas tev </a:t>
            </a:r>
            <a:r>
              <a:rPr lang="lv-LV" sz="2800" b="1" i="1" dirty="0" smtClean="0"/>
              <a:t>sadragās galvu</a:t>
            </a:r>
            <a:r>
              <a:rPr lang="lv-LV" sz="2800" i="1" dirty="0" smtClean="0"/>
              <a:t>, bet tu viņam </a:t>
            </a:r>
            <a:r>
              <a:rPr lang="lv-LV" sz="2800" b="1" i="1" dirty="0" smtClean="0"/>
              <a:t>iekodīsi papēdī</a:t>
            </a:r>
            <a:r>
              <a:rPr lang="lv-LV" sz="2800" dirty="0" smtClean="0"/>
              <a:t>.”</a:t>
            </a:r>
          </a:p>
          <a:p>
            <a:pPr>
              <a:buFontTx/>
              <a:buChar char="•"/>
            </a:pPr>
            <a:r>
              <a:rPr lang="lv-LV" sz="2800" b="1" dirty="0" smtClean="0"/>
              <a:t>Ps.22:17 </a:t>
            </a:r>
            <a:r>
              <a:rPr lang="lv-LV" sz="2800" i="1" dirty="0" smtClean="0"/>
              <a:t>“Ap mani sastājušies suņi, ļaundaru bars mani ielenc, manas </a:t>
            </a:r>
            <a:r>
              <a:rPr lang="lv-LV" sz="2800" b="1" i="1" dirty="0" smtClean="0"/>
              <a:t>rokas</a:t>
            </a:r>
            <a:r>
              <a:rPr lang="lv-LV" sz="2800" i="1" dirty="0" smtClean="0"/>
              <a:t> un </a:t>
            </a:r>
            <a:r>
              <a:rPr lang="lv-LV" sz="2800" b="1" i="1" dirty="0" smtClean="0"/>
              <a:t>kājas</a:t>
            </a:r>
            <a:r>
              <a:rPr lang="lv-LV" sz="2800" i="1" dirty="0" smtClean="0"/>
              <a:t> ir </a:t>
            </a:r>
            <a:r>
              <a:rPr lang="lv-LV" sz="2800" b="1" i="1" dirty="0" smtClean="0"/>
              <a:t>caururbtas</a:t>
            </a:r>
            <a:r>
              <a:rPr lang="lv-LV" sz="2800" i="1" dirty="0" smtClean="0"/>
              <a:t>.”</a:t>
            </a:r>
          </a:p>
          <a:p>
            <a:pPr>
              <a:buFontTx/>
              <a:buChar char="•"/>
            </a:pPr>
            <a:r>
              <a:rPr lang="lv-LV" sz="2800" b="1" dirty="0" smtClean="0"/>
              <a:t>Jes.7:14</a:t>
            </a:r>
            <a:r>
              <a:rPr lang="lv-LV" sz="2800" dirty="0" smtClean="0"/>
              <a:t> “</a:t>
            </a:r>
            <a:r>
              <a:rPr lang="lv-LV" sz="2800" i="1" dirty="0" smtClean="0"/>
              <a:t>Tas </a:t>
            </a:r>
            <a:r>
              <a:rPr lang="lv-LV" sz="2800" b="1" i="1" dirty="0" smtClean="0"/>
              <a:t>Kungs pats </a:t>
            </a:r>
            <a:r>
              <a:rPr lang="lv-LV" sz="2800" i="1" dirty="0" smtClean="0"/>
              <a:t>jums </a:t>
            </a:r>
            <a:r>
              <a:rPr lang="lv-LV" sz="2800" b="1" i="1" dirty="0" smtClean="0"/>
              <a:t>dos zīmi</a:t>
            </a:r>
            <a:r>
              <a:rPr lang="lv-LV" sz="2800" i="1" dirty="0" smtClean="0"/>
              <a:t>: redzi, </a:t>
            </a:r>
            <a:r>
              <a:rPr lang="lv-LV" sz="2800" b="1" i="1" dirty="0" smtClean="0"/>
              <a:t>jaunava kļūs grūta </a:t>
            </a:r>
            <a:r>
              <a:rPr lang="lv-LV" sz="2800" i="1" dirty="0" smtClean="0"/>
              <a:t>un </a:t>
            </a:r>
            <a:r>
              <a:rPr lang="lv-LV" sz="2800" b="1" i="1" dirty="0" smtClean="0"/>
              <a:t>dzemdēs dēlu</a:t>
            </a:r>
            <a:r>
              <a:rPr lang="lv-LV" sz="2800" dirty="0" smtClean="0"/>
              <a:t>”</a:t>
            </a:r>
          </a:p>
          <a:p>
            <a:pPr>
              <a:buFontTx/>
              <a:buChar char="•"/>
            </a:pPr>
            <a:r>
              <a:rPr lang="lv-LV" sz="2800" b="1" dirty="0" smtClean="0"/>
              <a:t>Jes.53:6</a:t>
            </a:r>
            <a:r>
              <a:rPr lang="lv-LV" sz="2800" dirty="0" smtClean="0"/>
              <a:t> “</a:t>
            </a:r>
            <a:r>
              <a:rPr lang="lv-LV" sz="2800" i="1" dirty="0" smtClean="0"/>
              <a:t>Mēs </a:t>
            </a:r>
            <a:r>
              <a:rPr lang="lv-LV" sz="2800" b="1" i="1" dirty="0" smtClean="0"/>
              <a:t>visi maldījāmies</a:t>
            </a:r>
            <a:r>
              <a:rPr lang="lv-LV" sz="2800" i="1" dirty="0" smtClean="0"/>
              <a:t> kā </a:t>
            </a:r>
            <a:r>
              <a:rPr lang="lv-LV" sz="2800" b="1" i="1" dirty="0" smtClean="0"/>
              <a:t>avis</a:t>
            </a:r>
            <a:r>
              <a:rPr lang="lv-LV" sz="2800" i="1" dirty="0" smtClean="0"/>
              <a:t>, ikviens </a:t>
            </a:r>
            <a:r>
              <a:rPr lang="lv-LV" sz="2800" b="1" i="1" dirty="0" smtClean="0"/>
              <a:t>raudzījās tikai uz savu ceļu</a:t>
            </a:r>
            <a:r>
              <a:rPr lang="lv-LV" sz="2800" i="1" dirty="0" smtClean="0"/>
              <a:t>, bet </a:t>
            </a:r>
            <a:r>
              <a:rPr lang="lv-LV" sz="2800" b="1" i="1" dirty="0" smtClean="0"/>
              <a:t>Tas Kungs uzkrāva</a:t>
            </a:r>
            <a:r>
              <a:rPr lang="lv-LV" sz="2800" i="1" dirty="0" smtClean="0"/>
              <a:t> visus </a:t>
            </a:r>
            <a:r>
              <a:rPr lang="lv-LV" sz="2800" b="1" i="1" dirty="0" smtClean="0"/>
              <a:t>mūsu grēkus Viņam</a:t>
            </a:r>
            <a:r>
              <a:rPr lang="lv-LV" sz="2800" dirty="0" smtClean="0"/>
              <a:t>.”</a:t>
            </a:r>
          </a:p>
          <a:p>
            <a:pPr>
              <a:buFontTx/>
              <a:buChar char="•"/>
            </a:pPr>
            <a:r>
              <a:rPr lang="lv-LV" sz="2800" b="1" dirty="0" smtClean="0"/>
              <a:t>Hoz.6:2</a:t>
            </a:r>
            <a:r>
              <a:rPr lang="lv-LV" sz="2800" dirty="0" smtClean="0"/>
              <a:t> “</a:t>
            </a:r>
            <a:r>
              <a:rPr lang="lv-LV" sz="2800" i="1" dirty="0" smtClean="0"/>
              <a:t>Pēc </a:t>
            </a:r>
            <a:r>
              <a:rPr lang="lv-LV" sz="2800" b="1" i="1" dirty="0" smtClean="0"/>
              <a:t>divām dienām </a:t>
            </a:r>
            <a:r>
              <a:rPr lang="lv-LV" sz="2800" i="1" dirty="0" smtClean="0"/>
              <a:t>Viņš mūs </a:t>
            </a:r>
            <a:r>
              <a:rPr lang="lv-LV" sz="2800" b="1" i="1" dirty="0" smtClean="0"/>
              <a:t>darīs jauna dzīvības spēka pilnus</a:t>
            </a:r>
            <a:r>
              <a:rPr lang="lv-LV" sz="2800" i="1" dirty="0" smtClean="0"/>
              <a:t>; </a:t>
            </a:r>
            <a:r>
              <a:rPr lang="lv-LV" sz="2800" b="1" i="1" dirty="0" smtClean="0"/>
              <a:t>trešajā dienā </a:t>
            </a:r>
            <a:r>
              <a:rPr lang="lv-LV" sz="2800" i="1" dirty="0" smtClean="0"/>
              <a:t>Viņš l</a:t>
            </a:r>
            <a:r>
              <a:rPr lang="lv-LV" sz="2800" b="1" i="1" dirty="0" smtClean="0"/>
              <a:t>iks mums piecelties</a:t>
            </a:r>
            <a:r>
              <a:rPr lang="lv-LV" sz="2800" i="1" dirty="0" smtClean="0"/>
              <a:t>, lai </a:t>
            </a:r>
            <a:r>
              <a:rPr lang="lv-LV" sz="2800" b="1" i="1" dirty="0" smtClean="0"/>
              <a:t>mēs dzīvotu Viņa vaiga priekšā</a:t>
            </a:r>
            <a:r>
              <a:rPr lang="lv-LV" sz="2800" dirty="0" smtClean="0"/>
              <a:t>.”</a:t>
            </a:r>
            <a:endParaRPr lang="lv-LV" sz="2800" dirty="0"/>
          </a:p>
        </p:txBody>
      </p:sp>
      <p:sp>
        <p:nvSpPr>
          <p:cNvPr id="8" name="Rectangle 3"/>
          <p:cNvSpPr txBox="1">
            <a:spLocks noChangeArrowheads="1"/>
          </p:cNvSpPr>
          <p:nvPr/>
        </p:nvSpPr>
        <p:spPr bwMode="auto">
          <a:xfrm>
            <a:off x="0" y="900559"/>
            <a:ext cx="9144000" cy="51221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lgn="just">
              <a:lnSpc>
                <a:spcPts val="3000"/>
              </a:lnSpc>
              <a:spcBef>
                <a:spcPts val="0"/>
              </a:spcBef>
            </a:pPr>
            <a:r>
              <a:rPr lang="lv-LV" sz="2900" i="1" kern="0" dirty="0" smtClean="0">
                <a:latin typeface="+mn-lt"/>
              </a:rPr>
              <a:t>Iespējams</a:t>
            </a:r>
            <a:r>
              <a:rPr lang="lv-LV" sz="2900" i="1" kern="0" dirty="0" smtClean="0">
                <a:latin typeface="+mn-lt"/>
              </a:rPr>
              <a:t>:</a:t>
            </a:r>
          </a:p>
        </p:txBody>
      </p:sp>
      <p:pic>
        <p:nvPicPr>
          <p:cNvPr id="9" name="Picture 4" descr="BIBLE016"/>
          <p:cNvPicPr>
            <a:picLocks noChangeAspect="1" noChangeArrowheads="1"/>
          </p:cNvPicPr>
          <p:nvPr/>
        </p:nvPicPr>
        <p:blipFill>
          <a:blip r:embed="rId2" cstate="print"/>
          <a:srcRect/>
          <a:stretch>
            <a:fillRect/>
          </a:stretch>
        </p:blipFill>
        <p:spPr bwMode="auto">
          <a:xfrm>
            <a:off x="7719274" y="3096344"/>
            <a:ext cx="1424725" cy="1700808"/>
          </a:xfrm>
          <a:prstGeom prst="rect">
            <a:avLst/>
          </a:prstGeom>
          <a:noFill/>
          <a:ln w="9525">
            <a:noFill/>
            <a:miter lim="800000"/>
            <a:headEnd/>
            <a:tailEnd/>
          </a:ln>
        </p:spPr>
      </p:pic>
      <p:sp>
        <p:nvSpPr>
          <p:cNvPr id="6" name="Rounded Rectangle 5"/>
          <p:cNvSpPr/>
          <p:nvPr/>
        </p:nvSpPr>
        <p:spPr>
          <a:xfrm>
            <a:off x="3131840" y="548680"/>
            <a:ext cx="4824536" cy="864096"/>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lvl="0">
              <a:lnSpc>
                <a:spcPts val="3000"/>
              </a:lnSpc>
              <a:spcBef>
                <a:spcPts val="0"/>
              </a:spcBef>
            </a:pPr>
            <a:r>
              <a:rPr lang="lv-LV" sz="3200" dirty="0" smtClean="0"/>
              <a:t>VD ir vairāk par </a:t>
            </a:r>
            <a:r>
              <a:rPr lang="lv-LV" sz="3200" b="1" dirty="0" smtClean="0"/>
              <a:t>456 pravietojumi par Kristu.</a:t>
            </a:r>
            <a:endParaRPr lang="lv-LV" sz="32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8">
                                            <p:txEl>
                                              <p:pRg st="0" end="0"/>
                                            </p:txEl>
                                          </p:spTgt>
                                        </p:tgtEl>
                                        <p:attrNameLst>
                                          <p:attrName>style.visibility</p:attrName>
                                        </p:attrNameLst>
                                      </p:cBhvr>
                                      <p:to>
                                        <p:strVal val="visible"/>
                                      </p:to>
                                    </p:set>
                                    <p:anim calcmode="lin" valueType="num">
                                      <p:cBhvr additive="base">
                                        <p:cTn id="16"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8">
                                            <p:txEl>
                                              <p:pRg st="0" end="0"/>
                                            </p:txEl>
                                          </p:spTgt>
                                        </p:tgtEl>
                                        <p:attrNameLst>
                                          <p:attrName>ppt_y</p:attrName>
                                        </p:attrNameLst>
                                      </p:cBhvr>
                                      <p:tavLst>
                                        <p:tav tm="0">
                                          <p:val>
                                            <p:strVal val="1+#ppt_h/2"/>
                                          </p:val>
                                        </p:tav>
                                        <p:tav tm="100000">
                                          <p:val>
                                            <p:strVal val="#ppt_y"/>
                                          </p:val>
                                        </p:tav>
                                      </p:tavLst>
                                    </p:anim>
                                  </p:childTnLst>
                                </p:cTn>
                              </p:par>
                              <p:par>
                                <p:cTn id="18" presetID="9" presetClass="entr" presetSubtype="0"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dissolve">
                                      <p:cBhvr>
                                        <p:cTn id="20" dur="500"/>
                                        <p:tgtEl>
                                          <p:spTgt spid="9"/>
                                        </p:tgtEl>
                                      </p:cBhvr>
                                    </p:animEffect>
                                  </p:childTnLst>
                                </p:cTn>
                              </p:par>
                            </p:childTnLst>
                          </p:cTn>
                        </p:par>
                        <p:par>
                          <p:cTn id="21" fill="hold">
                            <p:stCondLst>
                              <p:cond delay="3000"/>
                            </p:stCondLst>
                            <p:childTnLst>
                              <p:par>
                                <p:cTn id="22" presetID="10" presetClass="entr" presetSubtype="0" fill="hold" nodeType="afterEffect">
                                  <p:stCondLst>
                                    <p:cond delay="0"/>
                                  </p:stCondLst>
                                  <p:childTnLst>
                                    <p:set>
                                      <p:cBhvr>
                                        <p:cTn id="23" dur="1" fill="hold">
                                          <p:stCondLst>
                                            <p:cond delay="0"/>
                                          </p:stCondLst>
                                        </p:cTn>
                                        <p:tgtEl>
                                          <p:spTgt spid="7">
                                            <p:txEl>
                                              <p:pRg st="0" end="0"/>
                                            </p:txEl>
                                          </p:spTgt>
                                        </p:tgtEl>
                                        <p:attrNameLst>
                                          <p:attrName>style.visibility</p:attrName>
                                        </p:attrNameLst>
                                      </p:cBhvr>
                                      <p:to>
                                        <p:strVal val="visible"/>
                                      </p:to>
                                    </p:set>
                                    <p:animEffect transition="in" filter="fade">
                                      <p:cBhvr>
                                        <p:cTn id="24" dur="2000"/>
                                        <p:tgtEl>
                                          <p:spTgt spid="7">
                                            <p:txEl>
                                              <p:pRg st="0" end="0"/>
                                            </p:txEl>
                                          </p:spTgt>
                                        </p:tgtEl>
                                      </p:cBhvr>
                                    </p:animEffect>
                                  </p:childTnLst>
                                </p:cTn>
                              </p:par>
                            </p:childTnLst>
                          </p:cTn>
                        </p:par>
                        <p:par>
                          <p:cTn id="25" fill="hold">
                            <p:stCondLst>
                              <p:cond delay="5000"/>
                            </p:stCondLst>
                            <p:childTnLst>
                              <p:par>
                                <p:cTn id="26" presetID="10" presetClass="entr" presetSubtype="0" fill="hold" nodeType="afterEffect">
                                  <p:stCondLst>
                                    <p:cond delay="0"/>
                                  </p:stCondLst>
                                  <p:childTnLst>
                                    <p:set>
                                      <p:cBhvr>
                                        <p:cTn id="27" dur="1" fill="hold">
                                          <p:stCondLst>
                                            <p:cond delay="0"/>
                                          </p:stCondLst>
                                        </p:cTn>
                                        <p:tgtEl>
                                          <p:spTgt spid="7">
                                            <p:txEl>
                                              <p:pRg st="1" end="1"/>
                                            </p:txEl>
                                          </p:spTgt>
                                        </p:tgtEl>
                                        <p:attrNameLst>
                                          <p:attrName>style.visibility</p:attrName>
                                        </p:attrNameLst>
                                      </p:cBhvr>
                                      <p:to>
                                        <p:strVal val="visible"/>
                                      </p:to>
                                    </p:set>
                                    <p:animEffect transition="in" filter="fade">
                                      <p:cBhvr>
                                        <p:cTn id="28" dur="2000"/>
                                        <p:tgtEl>
                                          <p:spTgt spid="7">
                                            <p:txEl>
                                              <p:pRg st="1" end="1"/>
                                            </p:txEl>
                                          </p:spTgt>
                                        </p:tgtEl>
                                      </p:cBhvr>
                                    </p:animEffect>
                                  </p:childTnLst>
                                </p:cTn>
                              </p:par>
                            </p:childTnLst>
                          </p:cTn>
                        </p:par>
                        <p:par>
                          <p:cTn id="29" fill="hold">
                            <p:stCondLst>
                              <p:cond delay="7000"/>
                            </p:stCondLst>
                            <p:childTnLst>
                              <p:par>
                                <p:cTn id="30" presetID="10" presetClass="entr" presetSubtype="0" fill="hold" nodeType="afterEffect">
                                  <p:stCondLst>
                                    <p:cond delay="0"/>
                                  </p:stCondLst>
                                  <p:childTnLst>
                                    <p:set>
                                      <p:cBhvr>
                                        <p:cTn id="31" dur="1" fill="hold">
                                          <p:stCondLst>
                                            <p:cond delay="0"/>
                                          </p:stCondLst>
                                        </p:cTn>
                                        <p:tgtEl>
                                          <p:spTgt spid="7">
                                            <p:txEl>
                                              <p:pRg st="2" end="2"/>
                                            </p:txEl>
                                          </p:spTgt>
                                        </p:tgtEl>
                                        <p:attrNameLst>
                                          <p:attrName>style.visibility</p:attrName>
                                        </p:attrNameLst>
                                      </p:cBhvr>
                                      <p:to>
                                        <p:strVal val="visible"/>
                                      </p:to>
                                    </p:set>
                                    <p:animEffect transition="in" filter="fade">
                                      <p:cBhvr>
                                        <p:cTn id="32" dur="2000"/>
                                        <p:tgtEl>
                                          <p:spTgt spid="7">
                                            <p:txEl>
                                              <p:pRg st="2" end="2"/>
                                            </p:txEl>
                                          </p:spTgt>
                                        </p:tgtEl>
                                      </p:cBhvr>
                                    </p:animEffect>
                                  </p:childTnLst>
                                </p:cTn>
                              </p:par>
                            </p:childTnLst>
                          </p:cTn>
                        </p:par>
                        <p:par>
                          <p:cTn id="33" fill="hold">
                            <p:stCondLst>
                              <p:cond delay="9000"/>
                            </p:stCondLst>
                            <p:childTnLst>
                              <p:par>
                                <p:cTn id="34" presetID="10" presetClass="entr" presetSubtype="0" fill="hold" nodeType="afterEffect">
                                  <p:stCondLst>
                                    <p:cond delay="0"/>
                                  </p:stCondLst>
                                  <p:childTnLst>
                                    <p:set>
                                      <p:cBhvr>
                                        <p:cTn id="35" dur="1" fill="hold">
                                          <p:stCondLst>
                                            <p:cond delay="0"/>
                                          </p:stCondLst>
                                        </p:cTn>
                                        <p:tgtEl>
                                          <p:spTgt spid="7">
                                            <p:txEl>
                                              <p:pRg st="3" end="3"/>
                                            </p:txEl>
                                          </p:spTgt>
                                        </p:tgtEl>
                                        <p:attrNameLst>
                                          <p:attrName>style.visibility</p:attrName>
                                        </p:attrNameLst>
                                      </p:cBhvr>
                                      <p:to>
                                        <p:strVal val="visible"/>
                                      </p:to>
                                    </p:set>
                                    <p:animEffect transition="in" filter="fade">
                                      <p:cBhvr>
                                        <p:cTn id="36" dur="2000"/>
                                        <p:tgtEl>
                                          <p:spTgt spid="7">
                                            <p:txEl>
                                              <p:pRg st="3" end="3"/>
                                            </p:txEl>
                                          </p:spTgt>
                                        </p:tgtEl>
                                      </p:cBhvr>
                                    </p:animEffect>
                                  </p:childTnLst>
                                </p:cTn>
                              </p:par>
                            </p:childTnLst>
                          </p:cTn>
                        </p:par>
                        <p:par>
                          <p:cTn id="37" fill="hold">
                            <p:stCondLst>
                              <p:cond delay="11000"/>
                            </p:stCondLst>
                            <p:childTnLst>
                              <p:par>
                                <p:cTn id="38" presetID="10" presetClass="entr" presetSubtype="0" fill="hold" nodeType="afterEffect">
                                  <p:stCondLst>
                                    <p:cond delay="0"/>
                                  </p:stCondLst>
                                  <p:childTnLst>
                                    <p:set>
                                      <p:cBhvr>
                                        <p:cTn id="39" dur="1" fill="hold">
                                          <p:stCondLst>
                                            <p:cond delay="0"/>
                                          </p:stCondLst>
                                        </p:cTn>
                                        <p:tgtEl>
                                          <p:spTgt spid="7">
                                            <p:txEl>
                                              <p:pRg st="4" end="4"/>
                                            </p:txEl>
                                          </p:spTgt>
                                        </p:tgtEl>
                                        <p:attrNameLst>
                                          <p:attrName>style.visibility</p:attrName>
                                        </p:attrNameLst>
                                      </p:cBhvr>
                                      <p:to>
                                        <p:strVal val="visible"/>
                                      </p:to>
                                    </p:set>
                                    <p:animEffect transition="in" filter="fade">
                                      <p:cBhvr>
                                        <p:cTn id="40" dur="20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4000" cy="692696"/>
          </a:xfrm>
        </p:spPr>
        <p:txBody>
          <a:bodyPr/>
          <a:lstStyle/>
          <a:p>
            <a:pPr eaLnBrk="1" hangingPunct="1"/>
            <a:r>
              <a:rPr lang="lv-LV" b="1" dirty="0" smtClean="0">
                <a:solidFill>
                  <a:schemeClr val="tx1"/>
                </a:solidFill>
              </a:rPr>
              <a:t>Dieva vārda spēks</a:t>
            </a:r>
          </a:p>
        </p:txBody>
      </p:sp>
      <p:sp>
        <p:nvSpPr>
          <p:cNvPr id="7" name="Rectangle 6"/>
          <p:cNvSpPr>
            <a:spLocks noChangeArrowheads="1"/>
          </p:cNvSpPr>
          <p:nvPr/>
        </p:nvSpPr>
        <p:spPr bwMode="auto">
          <a:xfrm>
            <a:off x="0" y="719400"/>
            <a:ext cx="7164288" cy="6093976"/>
          </a:xfrm>
          <a:prstGeom prst="rect">
            <a:avLst/>
          </a:prstGeom>
          <a:noFill/>
          <a:ln w="9525">
            <a:noFill/>
            <a:miter lim="800000"/>
            <a:headEnd/>
            <a:tailEnd/>
          </a:ln>
        </p:spPr>
        <p:txBody>
          <a:bodyPr wrap="square">
            <a:spAutoFit/>
          </a:bodyPr>
          <a:lstStyle/>
          <a:p>
            <a:pPr>
              <a:lnSpc>
                <a:spcPts val="3600"/>
              </a:lnSpc>
              <a:buFontTx/>
              <a:buChar char="•"/>
            </a:pPr>
            <a:r>
              <a:rPr lang="lv-LV" sz="3200" dirty="0" smtClean="0"/>
              <a:t>Nu </a:t>
            </a:r>
            <a:r>
              <a:rPr lang="lv-LV" sz="3200" b="1" dirty="0" smtClean="0"/>
              <a:t>mācekļi</a:t>
            </a:r>
            <a:r>
              <a:rPr lang="lv-LV" sz="3200" dirty="0" smtClean="0"/>
              <a:t> sāk </a:t>
            </a:r>
            <a:r>
              <a:rPr lang="lv-LV" sz="3200" b="1" dirty="0" smtClean="0"/>
              <a:t>saprast rakstus </a:t>
            </a:r>
            <a:r>
              <a:rPr lang="lv-LV" sz="3200" dirty="0" smtClean="0"/>
              <a:t>un viņiem </a:t>
            </a:r>
            <a:r>
              <a:rPr lang="lv-LV" sz="3200" b="1" dirty="0" smtClean="0"/>
              <a:t>kļūst skaidrs</a:t>
            </a:r>
            <a:r>
              <a:rPr lang="lv-LV" sz="3200" dirty="0" smtClean="0"/>
              <a:t>, kas           </a:t>
            </a:r>
            <a:r>
              <a:rPr lang="lv-LV" sz="3200" b="1" dirty="0" smtClean="0"/>
              <a:t>agrāk nebija saprotams</a:t>
            </a:r>
            <a:r>
              <a:rPr lang="lv-LV" sz="3200" dirty="0" smtClean="0"/>
              <a:t>.</a:t>
            </a:r>
          </a:p>
          <a:p>
            <a:pPr>
              <a:lnSpc>
                <a:spcPts val="3600"/>
              </a:lnSpc>
              <a:buFontTx/>
              <a:buChar char="•"/>
            </a:pPr>
            <a:r>
              <a:rPr lang="lv-LV" sz="3200" dirty="0" smtClean="0"/>
              <a:t>Caur to viņi </a:t>
            </a:r>
            <a:r>
              <a:rPr lang="lv-LV" sz="3200" b="1" dirty="0" smtClean="0"/>
              <a:t>atzīst</a:t>
            </a:r>
            <a:r>
              <a:rPr lang="lv-LV" sz="3200" dirty="0" smtClean="0"/>
              <a:t>, ka </a:t>
            </a:r>
            <a:r>
              <a:rPr lang="lv-LV" sz="3200" b="1" dirty="0" smtClean="0"/>
              <a:t>Kristus</a:t>
            </a:r>
            <a:r>
              <a:rPr lang="lv-LV" sz="3200" dirty="0" smtClean="0"/>
              <a:t>   vairs nav </a:t>
            </a:r>
            <a:r>
              <a:rPr lang="lv-LV" sz="3200" b="1" dirty="0" smtClean="0"/>
              <a:t>tāls svešinieks</a:t>
            </a:r>
            <a:r>
              <a:rPr lang="lv-LV" sz="3200" dirty="0" smtClean="0"/>
              <a:t>, bet ir         </a:t>
            </a:r>
            <a:r>
              <a:rPr lang="lv-LV" sz="3200" b="1" dirty="0" smtClean="0"/>
              <a:t>viņiem pavisam tuvu</a:t>
            </a:r>
            <a:r>
              <a:rPr lang="lv-LV" sz="3200" dirty="0" smtClean="0"/>
              <a:t>. </a:t>
            </a:r>
          </a:p>
          <a:p>
            <a:pPr>
              <a:lnSpc>
                <a:spcPts val="3600"/>
              </a:lnSpc>
              <a:buFontTx/>
              <a:buChar char="•"/>
            </a:pPr>
            <a:r>
              <a:rPr lang="lv-LV" sz="3200" dirty="0" smtClean="0"/>
              <a:t>Un kur ir </a:t>
            </a:r>
            <a:r>
              <a:rPr lang="lv-LV" sz="3200" b="1" dirty="0" smtClean="0"/>
              <a:t>ticība</a:t>
            </a:r>
            <a:r>
              <a:rPr lang="lv-LV" sz="3200" dirty="0" smtClean="0"/>
              <a:t>, tur arī </a:t>
            </a:r>
            <a:r>
              <a:rPr lang="lv-LV" sz="3200" b="1" dirty="0" smtClean="0"/>
              <a:t>ticības  </a:t>
            </a:r>
            <a:r>
              <a:rPr lang="lv-LV" sz="3200" b="1" dirty="0" smtClean="0"/>
              <a:t>    </a:t>
            </a:r>
            <a:r>
              <a:rPr lang="lv-LV" sz="3200" b="1" dirty="0" smtClean="0"/>
              <a:t>augļi neizpaliek</a:t>
            </a:r>
            <a:r>
              <a:rPr lang="lv-LV" sz="3200" dirty="0" smtClean="0"/>
              <a:t>, ja vien </a:t>
            </a:r>
            <a:r>
              <a:rPr lang="lv-LV" sz="3200" b="1" dirty="0" smtClean="0"/>
              <a:t>cilvēki</a:t>
            </a:r>
            <a:r>
              <a:rPr lang="lv-LV" sz="3200" dirty="0" smtClean="0"/>
              <a:t>     pret </a:t>
            </a:r>
            <a:r>
              <a:rPr lang="lv-LV" sz="3200" b="1" dirty="0" smtClean="0"/>
              <a:t>Dieva vārdu </a:t>
            </a:r>
            <a:r>
              <a:rPr lang="lv-LV" sz="3200" dirty="0" smtClean="0"/>
              <a:t>izturas </a:t>
            </a:r>
            <a:r>
              <a:rPr lang="lv-LV" sz="3200" b="1" dirty="0" smtClean="0"/>
              <a:t>nopietni</a:t>
            </a:r>
            <a:r>
              <a:rPr lang="lv-LV" sz="3200" dirty="0" smtClean="0"/>
              <a:t>.</a:t>
            </a:r>
          </a:p>
          <a:p>
            <a:pPr>
              <a:lnSpc>
                <a:spcPts val="3600"/>
              </a:lnSpc>
              <a:buFontTx/>
              <a:buChar char="•"/>
            </a:pPr>
            <a:r>
              <a:rPr lang="lv-LV" sz="3200" dirty="0" smtClean="0"/>
              <a:t>Ja </a:t>
            </a:r>
            <a:r>
              <a:rPr lang="lv-LV" sz="3200" b="1" dirty="0" smtClean="0"/>
              <a:t>cilvēks paliek </a:t>
            </a:r>
            <a:r>
              <a:rPr lang="lv-LV" sz="3200" dirty="0" smtClean="0"/>
              <a:t>pie </a:t>
            </a:r>
            <a:r>
              <a:rPr lang="lv-LV" sz="3200" b="1" dirty="0" smtClean="0"/>
              <a:t>Dieva vārda</a:t>
            </a:r>
            <a:r>
              <a:rPr lang="lv-LV" sz="3200" dirty="0" smtClean="0"/>
              <a:t>, tas </a:t>
            </a:r>
            <a:r>
              <a:rPr lang="lv-LV" sz="3200" b="1" dirty="0" smtClean="0"/>
              <a:t>nekad nav veltīgi</a:t>
            </a:r>
            <a:r>
              <a:rPr lang="lv-LV" sz="3200" dirty="0" smtClean="0"/>
              <a:t>.</a:t>
            </a:r>
          </a:p>
          <a:p>
            <a:pPr>
              <a:lnSpc>
                <a:spcPts val="3600"/>
              </a:lnSpc>
              <a:buFontTx/>
              <a:buChar char="•"/>
            </a:pPr>
            <a:r>
              <a:rPr lang="lv-LV" sz="3200" b="1" dirty="0" smtClean="0"/>
              <a:t>Arī mēs nevaram Jēzu redzēt</a:t>
            </a:r>
            <a:r>
              <a:rPr lang="lv-LV" sz="3200" dirty="0" smtClean="0"/>
              <a:t>, </a:t>
            </a:r>
            <a:r>
              <a:rPr lang="lv-LV" sz="3200" b="1" dirty="0" smtClean="0"/>
              <a:t>bet </a:t>
            </a:r>
            <a:r>
              <a:rPr lang="lv-LV" sz="3200" dirty="0" smtClean="0"/>
              <a:t>varam</a:t>
            </a:r>
            <a:r>
              <a:rPr lang="lv-LV" sz="3200" b="1" dirty="0" smtClean="0"/>
              <a:t> dzirdēt </a:t>
            </a:r>
            <a:r>
              <a:rPr lang="lv-LV" sz="3200" dirty="0" smtClean="0"/>
              <a:t>un </a:t>
            </a:r>
            <a:r>
              <a:rPr lang="lv-LV" sz="3200" b="1" dirty="0" smtClean="0"/>
              <a:t>ticībā</a:t>
            </a:r>
            <a:r>
              <a:rPr lang="lv-LV" sz="3200" dirty="0" smtClean="0"/>
              <a:t> </a:t>
            </a:r>
            <a:r>
              <a:rPr lang="lv-LV" sz="3200" dirty="0" smtClean="0"/>
              <a:t>tiekam </a:t>
            </a:r>
            <a:r>
              <a:rPr lang="lv-LV" sz="3200" b="1" dirty="0" smtClean="0"/>
              <a:t>glābti</a:t>
            </a:r>
            <a:r>
              <a:rPr lang="lv-LV" sz="3200" dirty="0" smtClean="0"/>
              <a:t>.</a:t>
            </a:r>
            <a:endParaRPr lang="lv-LV" sz="3200" dirty="0"/>
          </a:p>
        </p:txBody>
      </p:sp>
      <p:pic>
        <p:nvPicPr>
          <p:cNvPr id="9" name="Picture 7"/>
          <p:cNvPicPr>
            <a:picLocks noChangeAspect="1" noChangeArrowheads="1"/>
          </p:cNvPicPr>
          <p:nvPr/>
        </p:nvPicPr>
        <p:blipFill>
          <a:blip r:embed="rId2" cstate="print"/>
          <a:srcRect/>
          <a:stretch>
            <a:fillRect/>
          </a:stretch>
        </p:blipFill>
        <p:spPr bwMode="auto">
          <a:xfrm>
            <a:off x="5724128" y="1175324"/>
            <a:ext cx="3419872" cy="239769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 name="Picture 11"/>
          <p:cNvPicPr>
            <a:picLocks noChangeAspect="1" noChangeArrowheads="1"/>
          </p:cNvPicPr>
          <p:nvPr/>
        </p:nvPicPr>
        <p:blipFill>
          <a:blip r:embed="rId3" cstate="print"/>
          <a:srcRect/>
          <a:stretch>
            <a:fillRect/>
          </a:stretch>
        </p:blipFill>
        <p:spPr bwMode="auto">
          <a:xfrm>
            <a:off x="6343650" y="3573016"/>
            <a:ext cx="2800350" cy="230425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2000"/>
                                        <p:tgtEl>
                                          <p:spTgt spid="9"/>
                                        </p:tgtEl>
                                      </p:cBhvr>
                                    </p:animEffect>
                                  </p:childTnLst>
                                </p:cTn>
                              </p:par>
                            </p:childTnLst>
                          </p:cTn>
                        </p:par>
                        <p:par>
                          <p:cTn id="12" fill="hold">
                            <p:stCondLst>
                              <p:cond delay="2000"/>
                            </p:stCondLst>
                            <p:childTnLst>
                              <p:par>
                                <p:cTn id="13" presetID="9" presetClass="entr" presetSubtype="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dissolve">
                                      <p:cBhvr>
                                        <p:cTn id="15" dur="500"/>
                                        <p:tgtEl>
                                          <p:spTgt spid="10"/>
                                        </p:tgtEl>
                                      </p:cBhvr>
                                    </p:animEffect>
                                  </p:childTnLst>
                                </p:cTn>
                              </p:par>
                            </p:childTnLst>
                          </p:cTn>
                        </p:par>
                        <p:par>
                          <p:cTn id="16" fill="hold">
                            <p:stCondLst>
                              <p:cond delay="2500"/>
                            </p:stCondLst>
                            <p:childTnLst>
                              <p:par>
                                <p:cTn id="17" presetID="2" presetClass="entr" presetSubtype="4" fill="hold" nodeType="after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 calcmode="lin" valueType="num">
                                      <p:cBhvr additive="base">
                                        <p:cTn id="1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1" fill="hold">
                            <p:stCondLst>
                              <p:cond delay="3000"/>
                            </p:stCondLst>
                            <p:childTnLst>
                              <p:par>
                                <p:cTn id="22" presetID="2" presetClass="entr" presetSubtype="4" fill="hold" nodeType="afterEffect">
                                  <p:stCondLst>
                                    <p:cond delay="0"/>
                                  </p:stCondLst>
                                  <p:childTnLst>
                                    <p:set>
                                      <p:cBhvr>
                                        <p:cTn id="23" dur="1" fill="hold">
                                          <p:stCondLst>
                                            <p:cond delay="0"/>
                                          </p:stCondLst>
                                        </p:cTn>
                                        <p:tgtEl>
                                          <p:spTgt spid="7">
                                            <p:txEl>
                                              <p:pRg st="1" end="1"/>
                                            </p:txEl>
                                          </p:spTgt>
                                        </p:tgtEl>
                                        <p:attrNameLst>
                                          <p:attrName>style.visibility</p:attrName>
                                        </p:attrNameLst>
                                      </p:cBhvr>
                                      <p:to>
                                        <p:strVal val="visible"/>
                                      </p:to>
                                    </p:set>
                                    <p:anim calcmode="lin" valueType="num">
                                      <p:cBhvr additive="base">
                                        <p:cTn id="24"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6" fill="hold">
                            <p:stCondLst>
                              <p:cond delay="3500"/>
                            </p:stCondLst>
                            <p:childTnLst>
                              <p:par>
                                <p:cTn id="27" presetID="2" presetClass="entr" presetSubtype="4" fill="hold" nodeType="afterEffect">
                                  <p:stCondLst>
                                    <p:cond delay="0"/>
                                  </p:stCondLst>
                                  <p:childTnLst>
                                    <p:set>
                                      <p:cBhvr>
                                        <p:cTn id="28" dur="1" fill="hold">
                                          <p:stCondLst>
                                            <p:cond delay="0"/>
                                          </p:stCondLst>
                                        </p:cTn>
                                        <p:tgtEl>
                                          <p:spTgt spid="7">
                                            <p:txEl>
                                              <p:pRg st="2" end="2"/>
                                            </p:txEl>
                                          </p:spTgt>
                                        </p:tgtEl>
                                        <p:attrNameLst>
                                          <p:attrName>style.visibility</p:attrName>
                                        </p:attrNameLst>
                                      </p:cBhvr>
                                      <p:to>
                                        <p:strVal val="visible"/>
                                      </p:to>
                                    </p:set>
                                    <p:anim calcmode="lin" valueType="num">
                                      <p:cBhvr additive="base">
                                        <p:cTn id="2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1" fill="hold">
                            <p:stCondLst>
                              <p:cond delay="4000"/>
                            </p:stCondLst>
                            <p:childTnLst>
                              <p:par>
                                <p:cTn id="32" presetID="2" presetClass="entr" presetSubtype="4" fill="hold" nodeType="afterEffect">
                                  <p:stCondLst>
                                    <p:cond delay="0"/>
                                  </p:stCondLst>
                                  <p:childTnLst>
                                    <p:set>
                                      <p:cBhvr>
                                        <p:cTn id="33" dur="1" fill="hold">
                                          <p:stCondLst>
                                            <p:cond delay="0"/>
                                          </p:stCondLst>
                                        </p:cTn>
                                        <p:tgtEl>
                                          <p:spTgt spid="7">
                                            <p:txEl>
                                              <p:pRg st="3" end="3"/>
                                            </p:txEl>
                                          </p:spTgt>
                                        </p:tgtEl>
                                        <p:attrNameLst>
                                          <p:attrName>style.visibility</p:attrName>
                                        </p:attrNameLst>
                                      </p:cBhvr>
                                      <p:to>
                                        <p:strVal val="visible"/>
                                      </p:to>
                                    </p:set>
                                    <p:anim calcmode="lin" valueType="num">
                                      <p:cBhvr additive="base">
                                        <p:cTn id="34"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6" fill="hold">
                            <p:stCondLst>
                              <p:cond delay="4500"/>
                            </p:stCondLst>
                            <p:childTnLst>
                              <p:par>
                                <p:cTn id="37" presetID="2" presetClass="entr" presetSubtype="4" fill="hold" nodeType="afterEffect">
                                  <p:stCondLst>
                                    <p:cond delay="0"/>
                                  </p:stCondLst>
                                  <p:childTnLst>
                                    <p:set>
                                      <p:cBhvr>
                                        <p:cTn id="38" dur="1" fill="hold">
                                          <p:stCondLst>
                                            <p:cond delay="0"/>
                                          </p:stCondLst>
                                        </p:cTn>
                                        <p:tgtEl>
                                          <p:spTgt spid="7">
                                            <p:txEl>
                                              <p:pRg st="4" end="4"/>
                                            </p:txEl>
                                          </p:spTgt>
                                        </p:tgtEl>
                                        <p:attrNameLst>
                                          <p:attrName>style.visibility</p:attrName>
                                        </p:attrNameLst>
                                      </p:cBhvr>
                                      <p:to>
                                        <p:strVal val="visible"/>
                                      </p:to>
                                    </p:set>
                                    <p:anim calcmode="lin" valueType="num">
                                      <p:cBhvr additive="base">
                                        <p:cTn id="39"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000" i="1" smtClean="0"/>
              <a:t>     </a:t>
            </a:r>
            <a:r>
              <a:rPr lang="lv-LV" sz="2800" i="1" smtClean="0"/>
              <a:t>28 Un tie tuvojās pilsētiņai, kurp tie gāja, bet Viņš likās ejot tālāk. 29 Un viņi To gauži lūdza un sacīja: "Paliec pie mums, jo vakars metas, un diena jau pagalam!" Un Viņš iegāja pie tiem palikt. 30 Un notika, ka Viņš, ar tiem pie galda sēdēdams, maizi ņēma, pateicās, pārlauza un tiem to deva, 31 tad viņu acis tapa atvērtas un tie Viņu pazina; bet Viņš no tiem nozuda. </a:t>
            </a:r>
            <a:endParaRPr lang="lv-LV" sz="2600" smtClean="0"/>
          </a:p>
        </p:txBody>
      </p:sp>
      <p:pic>
        <p:nvPicPr>
          <p:cNvPr id="7171" name="Picture 3"/>
          <p:cNvPicPr>
            <a:picLocks noChangeAspect="1" noChangeArrowheads="1"/>
          </p:cNvPicPr>
          <p:nvPr/>
        </p:nvPicPr>
        <p:blipFill>
          <a:blip r:embed="rId2" cstate="print"/>
          <a:srcRect/>
          <a:stretch>
            <a:fillRect/>
          </a:stretch>
        </p:blipFill>
        <p:spPr bwMode="auto">
          <a:xfrm flipH="1">
            <a:off x="1295128" y="2441172"/>
            <a:ext cx="7848872" cy="4416828"/>
          </a:xfrm>
          <a:prstGeom prst="rect">
            <a:avLst/>
          </a:prstGeom>
          <a:ln>
            <a:noFill/>
          </a:ln>
          <a:effectLst>
            <a:softEdge rad="112500"/>
          </a:effectLst>
        </p:spPr>
      </p:pic>
      <p:sp>
        <p:nvSpPr>
          <p:cNvPr id="8" name="Rounded Rectangle 7"/>
          <p:cNvSpPr/>
          <p:nvPr/>
        </p:nvSpPr>
        <p:spPr>
          <a:xfrm>
            <a:off x="4788024" y="2492896"/>
            <a:ext cx="4248472" cy="93610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b="1" dirty="0" smtClean="0"/>
              <a:t>Svarīgāko viņš ir izdarījis - evaņģēliju</a:t>
            </a:r>
            <a:endParaRPr lang="lv-LV" sz="3200" b="1" dirty="0"/>
          </a:p>
        </p:txBody>
      </p:sp>
      <p:sp>
        <p:nvSpPr>
          <p:cNvPr id="9" name="Rounded Rectangle 8"/>
          <p:cNvSpPr/>
          <p:nvPr/>
        </p:nvSpPr>
        <p:spPr>
          <a:xfrm>
            <a:off x="107504" y="3501008"/>
            <a:ext cx="3672408" cy="1008112"/>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b="1" dirty="0" smtClean="0"/>
              <a:t>Mācekļi atpazina Jēzu Vakarēdienā</a:t>
            </a:r>
            <a:endParaRPr lang="lv-LV" sz="3200" b="1" dirty="0"/>
          </a:p>
        </p:txBody>
      </p:sp>
      <p:sp>
        <p:nvSpPr>
          <p:cNvPr id="10" name="Rounded Rectangle 9"/>
          <p:cNvSpPr/>
          <p:nvPr/>
        </p:nvSpPr>
        <p:spPr>
          <a:xfrm>
            <a:off x="107504" y="2636912"/>
            <a:ext cx="4104456" cy="57606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b="1" dirty="0" smtClean="0"/>
              <a:t>Jēzus grib iet tālāk</a:t>
            </a:r>
            <a:endParaRPr lang="lv-LV" sz="3200" b="1" dirty="0"/>
          </a:p>
        </p:txBody>
      </p:sp>
      <p:sp>
        <p:nvSpPr>
          <p:cNvPr id="11" name="Rounded Rectangle 10"/>
          <p:cNvSpPr/>
          <p:nvPr/>
        </p:nvSpPr>
        <p:spPr>
          <a:xfrm>
            <a:off x="0" y="4941168"/>
            <a:ext cx="3672408" cy="151216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b="1" dirty="0" smtClean="0"/>
              <a:t>Jēzus arī šodien pie mums ir Vakarēdienā</a:t>
            </a:r>
            <a:endParaRPr lang="lv-LV" sz="3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7171"/>
                                        </p:tgtEl>
                                        <p:attrNameLst>
                                          <p:attrName>style.visibility</p:attrName>
                                        </p:attrNameLst>
                                      </p:cBhvr>
                                      <p:to>
                                        <p:strVal val="visible"/>
                                      </p:to>
                                    </p:set>
                                    <p:animEffect transition="in" filter="fade">
                                      <p:cBhvr>
                                        <p:cTn id="12" dur="2000"/>
                                        <p:tgtEl>
                                          <p:spTgt spid="7171"/>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2000"/>
                                        <p:tgtEl>
                                          <p:spTgt spid="10"/>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smtClean="0"/>
              <a:t>    32 Un viņi sacīja viens otram: "Vai mūsu sirds nedega, kad viņš ar mums runāja, Rakstus izskaidrodams?" 33 Tajā pašā stundā viņi piecēlušies griezās atpakaļ uz Jeruzālemi un atrada tur sapulcējušos tos vienpadsmit un citus kopā ar tiem, 34 un viņi sacīja: "Kungs patiesi ir augšāmcēlies un parādījies Sīmanim." 35 Un viņi izstāstīja, kas notika ceļā un kā tie viņu pazina, kad viņš lauza maizi.</a:t>
            </a:r>
            <a:endParaRPr lang="lv-LV" i="1" smtClean="0"/>
          </a:p>
        </p:txBody>
      </p:sp>
      <p:pic>
        <p:nvPicPr>
          <p:cNvPr id="21506" name="Picture 2" descr="http://www.internetmonk.com/wp-content/uploads/road_to_emmaus_.jpg"/>
          <p:cNvPicPr>
            <a:picLocks noChangeAspect="1" noChangeArrowheads="1"/>
          </p:cNvPicPr>
          <p:nvPr/>
        </p:nvPicPr>
        <p:blipFill>
          <a:blip r:embed="rId2" cstate="print"/>
          <a:srcRect/>
          <a:stretch>
            <a:fillRect/>
          </a:stretch>
        </p:blipFill>
        <p:spPr bwMode="auto">
          <a:xfrm>
            <a:off x="0" y="2790824"/>
            <a:ext cx="4499992" cy="4067176"/>
          </a:xfrm>
          <a:prstGeom prst="rect">
            <a:avLst/>
          </a:prstGeom>
          <a:ln>
            <a:noFill/>
          </a:ln>
          <a:effectLst>
            <a:softEdge rad="112500"/>
          </a:effectLst>
        </p:spPr>
      </p:pic>
      <p:sp>
        <p:nvSpPr>
          <p:cNvPr id="5" name="Rounded Rectangle 4"/>
          <p:cNvSpPr/>
          <p:nvPr/>
        </p:nvSpPr>
        <p:spPr>
          <a:xfrm>
            <a:off x="3491880" y="5085184"/>
            <a:ext cx="5544616" cy="162880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r>
              <a:rPr lang="lv-LV" sz="3200" dirty="0" smtClean="0"/>
              <a:t>Viņi var </a:t>
            </a:r>
            <a:r>
              <a:rPr lang="lv-LV" sz="3200" b="1" dirty="0" smtClean="0"/>
              <a:t>stiprināt</a:t>
            </a:r>
            <a:r>
              <a:rPr lang="lv-LV" sz="3200" dirty="0" smtClean="0"/>
              <a:t> un </a:t>
            </a:r>
            <a:r>
              <a:rPr lang="lv-LV" sz="3200" b="1" dirty="0" smtClean="0"/>
              <a:t>palīdzēt</a:t>
            </a:r>
            <a:r>
              <a:rPr lang="lv-LV" sz="3200" dirty="0" smtClean="0"/>
              <a:t> </a:t>
            </a:r>
            <a:r>
              <a:rPr lang="lv-LV" sz="3200" b="1" dirty="0" smtClean="0"/>
              <a:t>cīņā</a:t>
            </a:r>
            <a:r>
              <a:rPr lang="lv-LV" sz="3200" dirty="0" smtClean="0"/>
              <a:t> pret </a:t>
            </a:r>
            <a:r>
              <a:rPr lang="lv-LV" sz="3200" b="1" dirty="0" smtClean="0"/>
              <a:t>neticību</a:t>
            </a:r>
            <a:r>
              <a:rPr lang="lv-LV" sz="3200" dirty="0" smtClean="0"/>
              <a:t> pie </a:t>
            </a:r>
            <a:r>
              <a:rPr lang="lv-LV" sz="3200" b="1" dirty="0" smtClean="0"/>
              <a:t>pārējiem mācekļiem</a:t>
            </a:r>
            <a:r>
              <a:rPr lang="lv-LV" sz="3200" dirty="0" smtClean="0"/>
              <a:t>.</a:t>
            </a:r>
            <a:endParaRPr lang="lv-LV" sz="3200" dirty="0"/>
          </a:p>
        </p:txBody>
      </p:sp>
      <p:sp>
        <p:nvSpPr>
          <p:cNvPr id="6" name="Rounded Rectangle 5"/>
          <p:cNvSpPr/>
          <p:nvPr/>
        </p:nvSpPr>
        <p:spPr>
          <a:xfrm>
            <a:off x="3419872" y="2564904"/>
            <a:ext cx="5652120" cy="237626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r>
              <a:rPr lang="lv-LV" sz="3200" dirty="0" smtClean="0"/>
              <a:t>Kad </a:t>
            </a:r>
            <a:r>
              <a:rPr lang="lv-LV" sz="3200" b="1" dirty="0" smtClean="0"/>
              <a:t>mācekļi</a:t>
            </a:r>
            <a:r>
              <a:rPr lang="lv-LV" sz="3200" dirty="0" smtClean="0"/>
              <a:t> bija </a:t>
            </a:r>
            <a:r>
              <a:rPr lang="lv-LV" sz="3200" b="1" dirty="0" smtClean="0"/>
              <a:t>dzirdējuši</a:t>
            </a:r>
            <a:r>
              <a:rPr lang="lv-LV" sz="3200" dirty="0" smtClean="0"/>
              <a:t> </a:t>
            </a:r>
            <a:r>
              <a:rPr lang="lv-LV" sz="3200" b="1" dirty="0" smtClean="0"/>
              <a:t>Evaņģēliju </a:t>
            </a:r>
            <a:r>
              <a:rPr lang="lv-LV" sz="3200" dirty="0" smtClean="0"/>
              <a:t>un baudījuši </a:t>
            </a:r>
            <a:r>
              <a:rPr lang="lv-LV" sz="3200" b="1" dirty="0" smtClean="0"/>
              <a:t>Vakarēdienu</a:t>
            </a:r>
            <a:r>
              <a:rPr lang="lv-LV" sz="3200" dirty="0" smtClean="0"/>
              <a:t>, viņi </a:t>
            </a:r>
            <a:r>
              <a:rPr lang="lv-LV" sz="3200" b="1" dirty="0" smtClean="0"/>
              <a:t>devās atpakaļ</a:t>
            </a:r>
            <a:r>
              <a:rPr lang="lv-LV" sz="3200" dirty="0" smtClean="0"/>
              <a:t> uz </a:t>
            </a:r>
            <a:r>
              <a:rPr lang="lv-LV" sz="3200" b="1" dirty="0" smtClean="0"/>
              <a:t>Jeruzalemi </a:t>
            </a:r>
            <a:r>
              <a:rPr lang="lv-LV" sz="3200" dirty="0" smtClean="0"/>
              <a:t>un </a:t>
            </a:r>
            <a:r>
              <a:rPr lang="lv-LV" sz="3200" b="1" dirty="0" smtClean="0"/>
              <a:t>stāsta</a:t>
            </a:r>
            <a:r>
              <a:rPr lang="lv-LV" sz="3200" dirty="0" smtClean="0"/>
              <a:t> </a:t>
            </a:r>
            <a:r>
              <a:rPr lang="lv-LV" sz="3200" b="1" dirty="0" smtClean="0"/>
              <a:t>visiem</a:t>
            </a:r>
            <a:r>
              <a:rPr lang="lv-LV" sz="3200" dirty="0" smtClean="0"/>
              <a:t> mācekļiem.</a:t>
            </a:r>
            <a:endParaRPr lang="lv-LV"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1506"/>
                                        </p:tgtEl>
                                        <p:attrNameLst>
                                          <p:attrName>style.visibility</p:attrName>
                                        </p:attrNameLst>
                                      </p:cBhvr>
                                      <p:to>
                                        <p:strVal val="visible"/>
                                      </p:to>
                                    </p:set>
                                    <p:animEffect transition="in" filter="fade">
                                      <p:cBhvr>
                                        <p:cTn id="11" dur="2000"/>
                                        <p:tgtEl>
                                          <p:spTgt spid="21506"/>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8198" name="Picture 6" descr="http://4.bp.blogspot.com/-uCJxf9X020o/UVrZGbfqWCI/AAAAAAAAZoI/be2syBeGG7k/s1600/road-to-emmaus1.jpg"/>
          <p:cNvPicPr>
            <a:picLocks noChangeAspect="1" noChangeArrowheads="1"/>
          </p:cNvPicPr>
          <p:nvPr/>
        </p:nvPicPr>
        <p:blipFill>
          <a:blip r:embed="rId2" cstate="print"/>
          <a:srcRect r="26171"/>
          <a:stretch>
            <a:fillRect/>
          </a:stretch>
        </p:blipFill>
        <p:spPr bwMode="auto">
          <a:xfrm>
            <a:off x="4643374" y="1124744"/>
            <a:ext cx="4500626" cy="5786478"/>
          </a:xfrm>
          <a:prstGeom prst="rect">
            <a:avLst/>
          </a:prstGeom>
          <a:ln>
            <a:noFill/>
          </a:ln>
          <a:effectLst>
            <a:softEdge rad="112500"/>
          </a:effectLst>
        </p:spPr>
      </p:pic>
      <p:sp>
        <p:nvSpPr>
          <p:cNvPr id="5" name="Rounded Rectangle 4"/>
          <p:cNvSpPr/>
          <p:nvPr/>
        </p:nvSpPr>
        <p:spPr>
          <a:xfrm>
            <a:off x="35496" y="3672408"/>
            <a:ext cx="6048672" cy="206084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r>
              <a:rPr lang="lv-LV" sz="3200" b="1" dirty="0" smtClean="0"/>
              <a:t>Jēzus</a:t>
            </a:r>
            <a:r>
              <a:rPr lang="lv-LV" sz="3200" dirty="0" smtClean="0"/>
              <a:t> te </a:t>
            </a:r>
            <a:r>
              <a:rPr lang="lv-LV" sz="3200" b="1" dirty="0" smtClean="0"/>
              <a:t>māca</a:t>
            </a:r>
            <a:r>
              <a:rPr lang="lv-LV" sz="3200" dirty="0" smtClean="0"/>
              <a:t> jau </a:t>
            </a:r>
            <a:r>
              <a:rPr lang="lv-LV" sz="3200" b="1" dirty="0" smtClean="0"/>
              <a:t>mācekļiem</a:t>
            </a:r>
            <a:r>
              <a:rPr lang="lv-LV" sz="3200" dirty="0" smtClean="0"/>
              <a:t> kādā veidā Viņš būs </a:t>
            </a:r>
            <a:r>
              <a:rPr lang="lv-LV" sz="3200" b="1" dirty="0" smtClean="0"/>
              <a:t>tālāk sastopams </a:t>
            </a:r>
            <a:r>
              <a:rPr lang="lv-LV" sz="3200" dirty="0" smtClean="0"/>
              <a:t>cauri </a:t>
            </a:r>
            <a:r>
              <a:rPr lang="lv-LV" sz="3200" b="1" dirty="0" smtClean="0"/>
              <a:t>laikiem</a:t>
            </a:r>
            <a:r>
              <a:rPr lang="lv-LV" sz="3200" dirty="0" smtClean="0"/>
              <a:t> – savā </a:t>
            </a:r>
            <a:r>
              <a:rPr lang="lv-LV" sz="3200" b="1" dirty="0" smtClean="0"/>
              <a:t>Bībelē</a:t>
            </a:r>
            <a:r>
              <a:rPr lang="lv-LV" sz="3200" dirty="0" smtClean="0"/>
              <a:t> </a:t>
            </a:r>
            <a:r>
              <a:rPr lang="lv-LV" sz="3200" dirty="0" smtClean="0"/>
              <a:t>un </a:t>
            </a:r>
            <a:r>
              <a:rPr lang="lv-LV" sz="3200" b="1" dirty="0" smtClean="0"/>
              <a:t>sakramentos</a:t>
            </a:r>
            <a:r>
              <a:rPr lang="lv-LV" sz="3200" dirty="0" smtClean="0"/>
              <a:t>.</a:t>
            </a:r>
            <a:endParaRPr lang="lv-LV" sz="3200" dirty="0"/>
          </a:p>
        </p:txBody>
      </p:sp>
      <p:sp>
        <p:nvSpPr>
          <p:cNvPr id="6" name="Rounded Rectangle 5"/>
          <p:cNvSpPr/>
          <p:nvPr/>
        </p:nvSpPr>
        <p:spPr>
          <a:xfrm>
            <a:off x="72008" y="1484784"/>
            <a:ext cx="4572000" cy="201622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r>
              <a:rPr lang="lv-LV" sz="3200" b="1" dirty="0" smtClean="0"/>
              <a:t>Jēzum</a:t>
            </a:r>
            <a:r>
              <a:rPr lang="lv-LV" sz="3200" dirty="0" smtClean="0"/>
              <a:t> ir </a:t>
            </a:r>
            <a:r>
              <a:rPr lang="lv-LV" sz="3200" b="1" dirty="0" smtClean="0"/>
              <a:t>svarīgi</a:t>
            </a:r>
            <a:r>
              <a:rPr lang="lv-LV" sz="3200" dirty="0" smtClean="0"/>
              <a:t> katrs </a:t>
            </a:r>
            <a:r>
              <a:rPr lang="lv-LV" sz="3200" b="1" dirty="0" smtClean="0"/>
              <a:t>ikviens māceklis</a:t>
            </a:r>
            <a:r>
              <a:rPr lang="lv-LV" sz="3200" dirty="0" smtClean="0"/>
              <a:t>, tāpēc Viņš </a:t>
            </a:r>
            <a:r>
              <a:rPr lang="lv-LV" sz="3200" b="1" dirty="0" smtClean="0"/>
              <a:t>uzmanību</a:t>
            </a:r>
            <a:r>
              <a:rPr lang="lv-LV" sz="3200" dirty="0" smtClean="0"/>
              <a:t> šiem </a:t>
            </a:r>
            <a:r>
              <a:rPr lang="lv-LV" sz="3200" b="1" dirty="0" smtClean="0"/>
              <a:t>2 mazticīgajiem</a:t>
            </a:r>
            <a:r>
              <a:rPr lang="lv-LV" sz="3200" dirty="0" smtClean="0"/>
              <a:t>. </a:t>
            </a:r>
            <a:endParaRPr lang="lv-LV" sz="3200" dirty="0"/>
          </a:p>
        </p:txBody>
      </p:sp>
      <p:sp>
        <p:nvSpPr>
          <p:cNvPr id="8" name="Rounded Rectangle 7"/>
          <p:cNvSpPr/>
          <p:nvPr/>
        </p:nvSpPr>
        <p:spPr>
          <a:xfrm>
            <a:off x="4067944" y="5661248"/>
            <a:ext cx="4968552" cy="112474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r>
              <a:rPr lang="lv-LV" sz="3200" b="1" dirty="0" smtClean="0"/>
              <a:t>Mācekļi stiprināti</a:t>
            </a:r>
            <a:r>
              <a:rPr lang="lv-LV" sz="3200" dirty="0" smtClean="0"/>
              <a:t>, iet un </a:t>
            </a:r>
            <a:r>
              <a:rPr lang="lv-LV" sz="3200" b="1" dirty="0" smtClean="0"/>
              <a:t>liecina </a:t>
            </a:r>
            <a:r>
              <a:rPr lang="lv-LV" sz="3200" b="1" dirty="0" smtClean="0"/>
              <a:t>pārējiem. Āmen</a:t>
            </a:r>
            <a:endParaRPr lang="lv-LV" sz="3200" dirty="0"/>
          </a:p>
        </p:txBody>
      </p:sp>
      <p:graphicFrame>
        <p:nvGraphicFramePr>
          <p:cNvPr id="9" name="Diagram 8"/>
          <p:cNvGraphicFramePr/>
          <p:nvPr/>
        </p:nvGraphicFramePr>
        <p:xfrm>
          <a:off x="0" y="-459432"/>
          <a:ext cx="9144000" cy="23762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8"/>
                                        </p:tgtEl>
                                        <p:attrNameLst>
                                          <p:attrName>style.visibility</p:attrName>
                                        </p:attrNameLst>
                                      </p:cBhvr>
                                      <p:to>
                                        <p:strVal val="visible"/>
                                      </p:to>
                                    </p:set>
                                    <p:animEffect transition="in" filter="fade">
                                      <p:cBhvr>
                                        <p:cTn id="11" dur="2000"/>
                                        <p:tgtEl>
                                          <p:spTgt spid="8198"/>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2000"/>
                                        <p:tgtEl>
                                          <p:spTgt spid="5"/>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Graphic spid="9"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1267"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252413" y="0"/>
            <a:ext cx="9396413" cy="865188"/>
          </a:xfrm>
        </p:spPr>
        <p:txBody>
          <a:bodyPr/>
          <a:lstStyle/>
          <a:p>
            <a:pPr eaLnBrk="1" hangingPunct="1"/>
            <a:r>
              <a:rPr lang="lv-LV" sz="4000" b="1" smtClean="0">
                <a:solidFill>
                  <a:schemeClr val="tx1"/>
                </a:solidFill>
              </a:rPr>
              <a:t>Lk.24:13-35 Ceļā uz Emavu</a:t>
            </a:r>
          </a:p>
        </p:txBody>
      </p:sp>
      <p:pic>
        <p:nvPicPr>
          <p:cNvPr id="3075" name="Picture 3" descr="DOVE019"/>
          <p:cNvPicPr>
            <a:picLocks noChangeAspect="1" noChangeArrowheads="1"/>
          </p:cNvPicPr>
          <p:nvPr/>
        </p:nvPicPr>
        <p:blipFill>
          <a:blip r:embed="rId2" cstate="print"/>
          <a:srcRect/>
          <a:stretch>
            <a:fillRect/>
          </a:stretch>
        </p:blipFill>
        <p:spPr bwMode="auto">
          <a:xfrm>
            <a:off x="395288" y="0"/>
            <a:ext cx="485775" cy="692150"/>
          </a:xfrm>
          <a:prstGeom prst="rect">
            <a:avLst/>
          </a:prstGeom>
          <a:noFill/>
          <a:ln w="9525">
            <a:noFill/>
            <a:miter lim="800000"/>
            <a:headEnd/>
            <a:tailEnd/>
          </a:ln>
        </p:spPr>
      </p:pic>
      <p:sp>
        <p:nvSpPr>
          <p:cNvPr id="3076"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16.apr.2023.</a:t>
            </a:r>
            <a:endParaRPr lang="lv-LV" sz="2000" dirty="0"/>
          </a:p>
        </p:txBody>
      </p:sp>
      <p:sp>
        <p:nvSpPr>
          <p:cNvPr id="3077" name="Rectangle 8"/>
          <p:cNvSpPr>
            <a:spLocks noChangeArrowheads="1"/>
          </p:cNvSpPr>
          <p:nvPr/>
        </p:nvSpPr>
        <p:spPr bwMode="auto">
          <a:xfrm>
            <a:off x="0" y="714375"/>
            <a:ext cx="9144000" cy="6108700"/>
          </a:xfrm>
          <a:prstGeom prst="rect">
            <a:avLst/>
          </a:prstGeom>
          <a:noFill/>
          <a:ln w="9525">
            <a:noFill/>
            <a:miter lim="800000"/>
            <a:headEnd/>
            <a:tailEnd/>
          </a:ln>
        </p:spPr>
        <p:txBody>
          <a:bodyPr>
            <a:spAutoFit/>
          </a:bodyPr>
          <a:lstStyle/>
          <a:p>
            <a:r>
              <a:rPr lang="lv-LV" sz="2300"/>
              <a:t>13 Un, redzi, divi no tiem tajā pašā dienā devās ceļā uz Emavu – ciemu, kas atradās sešdesmit stadiju attālumā no Jeruzālemes. 14 Viņi pārrunāja visu, kas bija noticis. 15 Un, viņiem runājot un spriežot, pats Jēzus pienāca un gāja kopā ar viņiem. 16 Bet to acīm nebija ļauts viņu pazīt! 17 Un viņš tiem sacīja: "Par ko jūs te iedami spriežat savā starpā?" Viņi noskumuši apstājās, 18 un viens no viņiem, vārdā Kleops, atbildēja: "Tu esi vienīgais, kas, Jeruzālemē būdams, nezini, kas šajās dienās tur noticis." 19 Viņš jautāja: "Kas tad?" Un tie viņam sacīja: "Tas, kas notika ar Jēzu, Nācarieti, vīru, kas bija pravietis, varens darbos un vārdos Dieva un visu ļaužu priekšā, 20 kā virspriesteri un mūsu vadoņi viņu nodeva, lai notiesātu uz nāvi, un kā viņu piesita krustā. 21 Bet mēs cerējām, ka viņš ir tas, kas izglābs Israēlu; un nu jau ir trešā diena, kopš tas viss noticis. 22 Mūs pārsteidza arī dažas sievietes no mūsu vidus, kas rīta agrumā bija aizgājušas pie kapa 23 un neatrada viņa miesas. Viņas pārnāca un stāstīja mums, ka redzējušas eņģeļu parādību, un tie sacījuši, ka viņš ir dzīvs.</a:t>
            </a:r>
            <a:endParaRPr lang="en-US" sz="230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ChangeArrowheads="1"/>
          </p:cNvSpPr>
          <p:nvPr/>
        </p:nvSpPr>
        <p:spPr bwMode="auto">
          <a:xfrm>
            <a:off x="0" y="395288"/>
            <a:ext cx="9144000" cy="6462712"/>
          </a:xfrm>
          <a:prstGeom prst="rect">
            <a:avLst/>
          </a:prstGeom>
          <a:noFill/>
          <a:ln w="9525">
            <a:noFill/>
            <a:miter lim="800000"/>
            <a:headEnd/>
            <a:tailEnd/>
          </a:ln>
        </p:spPr>
        <p:txBody>
          <a:bodyPr>
            <a:spAutoFit/>
          </a:bodyPr>
          <a:lstStyle/>
          <a:p>
            <a:r>
              <a:rPr lang="lv-LV" sz="2300"/>
              <a:t>24 Tad daži no mūsējiem aizgāja pie kapa un atrada visu tā, kā sievietes bija sacījušas, bet viņu pašu tie neredzēja." 25 Un Viņš tiem sacīja: "Ak, jūs nesaprātīgie un sirdī kūtrie ticēt visam, ko runājuši pravieši! 26 Vai Kristum tā nevajadzēja ciest un ieiet savā godībā?" 27 Un, iesākdams no Mozus un visiem praviešiem, viņš tiem izskaidroja, kas visos Rakstos sacīts par viņu. 28 Viņi jau bija nonākuši pie tā ciema, kurp devās, un Jēzus izlikās, it kā ietu tālāk. 29 Bet tie sāka viņu pierunāt: "Paliec pie mums, jo tuvojas vakars un diena jau galā." Un viņš iegāja, lai paliktu kopā ar tiem. 30 Kad viņš apsēdās ar tiem pie galda, viņš ņēma maizi, to svētīja un pārlauzis deva tiem. 31 Tad viņu acis atvērās un tie viņu pazina; bet viņš tiem kļuva neredzams. 32 Un viņi sacīja viens otram: "Vai mūsu sirds nedega, kad viņš ar mums runāja, Rakstus izskaidrodams?" 33 Tajā pašā stundā viņi piecēlušies griezās atpakaļ uz Jeruzālemi un atrada tur sapulcējušos tos vienpadsmit un citus kopā ar tiem, 34 un viņi sacīja: "Kungs patiesi ir augšāmcēlies un parādījies Sīmanim." 35 Un viņi izstāstīja, kas notika ceļā un kā tie viņu pazina, kad viņš lauza maizi.</a:t>
            </a:r>
            <a:endParaRPr lang="en-US" sz="230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Rectangle 3"/>
          <p:cNvSpPr txBox="1">
            <a:spLocks noChangeArrowheads="1"/>
          </p:cNvSpPr>
          <p:nvPr/>
        </p:nvSpPr>
        <p:spPr bwMode="auto">
          <a:xfrm>
            <a:off x="-396552" y="1332607"/>
            <a:ext cx="9144000" cy="51221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algn="r">
              <a:lnSpc>
                <a:spcPct val="80000"/>
              </a:lnSpc>
              <a:spcBef>
                <a:spcPct val="20000"/>
              </a:spcBef>
            </a:pPr>
            <a:r>
              <a:rPr lang="lv-LV" sz="4400" i="1" kern="0" dirty="0" smtClean="0">
                <a:latin typeface="+mn-lt"/>
              </a:rPr>
              <a:t>Tātad ticība nāk no </a:t>
            </a:r>
            <a:r>
              <a:rPr lang="lv-LV" sz="4400" i="1" kern="0" dirty="0" smtClean="0">
                <a:latin typeface="+mn-lt"/>
              </a:rPr>
              <a:t>sludināšanas</a:t>
            </a:r>
            <a:r>
              <a:rPr lang="lv-LV" sz="3000" i="1" kern="0" dirty="0" smtClean="0">
                <a:latin typeface="+mn-lt"/>
              </a:rPr>
              <a:t> (Rom.10:17)</a:t>
            </a:r>
            <a:endParaRPr lang="lv-LV" sz="3000" i="1" kern="0" dirty="0" smtClean="0">
              <a:latin typeface="+mn-lt"/>
            </a:endParaRPr>
          </a:p>
        </p:txBody>
      </p:sp>
      <p:sp>
        <p:nvSpPr>
          <p:cNvPr id="9" name="Rectangle 2"/>
          <p:cNvSpPr txBox="1">
            <a:spLocks noChangeArrowheads="1"/>
          </p:cNvSpPr>
          <p:nvPr/>
        </p:nvSpPr>
        <p:spPr>
          <a:xfrm>
            <a:off x="-252413" y="0"/>
            <a:ext cx="9396413" cy="865188"/>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000" b="1" i="0" u="none" strike="noStrike" kern="0" cap="none" spc="0" normalizeH="0" baseline="0" noProof="0" dirty="0" smtClean="0">
                <a:ln>
                  <a:noFill/>
                </a:ln>
                <a:solidFill>
                  <a:schemeClr val="tx1"/>
                </a:solidFill>
                <a:effectLst/>
                <a:uLnTx/>
                <a:uFillTx/>
                <a:latin typeface="+mj-lt"/>
                <a:ea typeface="+mj-ea"/>
                <a:cs typeface="+mj-cs"/>
              </a:rPr>
              <a:t>Cilvēki saka: redzēšu, tad ticēšu</a:t>
            </a:r>
          </a:p>
          <a:p>
            <a:pPr marL="0" marR="0" lvl="0" indent="0" algn="ctr" defTabSz="914400" rtl="0" eaLnBrk="1" fontAlgn="base" latinLnBrk="0" hangingPunct="1">
              <a:lnSpc>
                <a:spcPct val="100000"/>
              </a:lnSpc>
              <a:spcBef>
                <a:spcPct val="0"/>
              </a:spcBef>
              <a:spcAft>
                <a:spcPct val="0"/>
              </a:spcAft>
              <a:buClrTx/>
              <a:buSzTx/>
              <a:buFontTx/>
              <a:buNone/>
              <a:tabLst/>
              <a:defRPr/>
            </a:pPr>
            <a:r>
              <a:rPr lang="lv-LV" sz="3200" b="1" kern="0" dirty="0" smtClean="0">
                <a:latin typeface="+mj-lt"/>
                <a:ea typeface="+mj-ea"/>
                <a:cs typeface="+mj-cs"/>
              </a:rPr>
              <a:t>taču Bībele mums māca:</a:t>
            </a:r>
            <a:endParaRPr kumimoji="0" lang="lv-LV" sz="3200" b="1" i="0" u="none" strike="noStrike" kern="0" cap="none" spc="0" normalizeH="0" baseline="0" noProof="0" dirty="0" smtClean="0">
              <a:ln>
                <a:noFill/>
              </a:ln>
              <a:solidFill>
                <a:schemeClr val="tx1"/>
              </a:solidFill>
              <a:effectLst/>
              <a:uLnTx/>
              <a:uFillTx/>
              <a:latin typeface="+mj-lt"/>
              <a:ea typeface="+mj-ea"/>
              <a:cs typeface="+mj-cs"/>
            </a:endParaRPr>
          </a:p>
        </p:txBody>
      </p:sp>
      <p:graphicFrame>
        <p:nvGraphicFramePr>
          <p:cNvPr id="11" name="Diagram 10"/>
          <p:cNvGraphicFramePr/>
          <p:nvPr/>
        </p:nvGraphicFramePr>
        <p:xfrm>
          <a:off x="0" y="1844824"/>
          <a:ext cx="9144000" cy="23762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2" name="Picture 11" descr="hear.png"/>
          <p:cNvPicPr>
            <a:picLocks noChangeAspect="1"/>
          </p:cNvPicPr>
          <p:nvPr/>
        </p:nvPicPr>
        <p:blipFill>
          <a:blip r:embed="rId7" cstate="print"/>
          <a:stretch>
            <a:fillRect/>
          </a:stretch>
        </p:blipFill>
        <p:spPr>
          <a:xfrm>
            <a:off x="35496" y="3861048"/>
            <a:ext cx="2592288" cy="2592288"/>
          </a:xfrm>
          <a:prstGeom prst="rect">
            <a:avLst/>
          </a:prstGeom>
        </p:spPr>
      </p:pic>
      <p:pic>
        <p:nvPicPr>
          <p:cNvPr id="13" name="Picture 12" descr="faith.png"/>
          <p:cNvPicPr>
            <a:picLocks noChangeAspect="1"/>
          </p:cNvPicPr>
          <p:nvPr/>
        </p:nvPicPr>
        <p:blipFill>
          <a:blip r:embed="rId8" cstate="print"/>
          <a:stretch>
            <a:fillRect/>
          </a:stretch>
        </p:blipFill>
        <p:spPr>
          <a:xfrm>
            <a:off x="2483768" y="3284984"/>
            <a:ext cx="3744416" cy="3744416"/>
          </a:xfrm>
          <a:prstGeom prst="rect">
            <a:avLst/>
          </a:prstGeom>
        </p:spPr>
      </p:pic>
      <p:pic>
        <p:nvPicPr>
          <p:cNvPr id="14" name="Picture 13" descr="eye.png"/>
          <p:cNvPicPr>
            <a:picLocks noChangeAspect="1"/>
          </p:cNvPicPr>
          <p:nvPr/>
        </p:nvPicPr>
        <p:blipFill>
          <a:blip r:embed="rId9" cstate="print"/>
          <a:stretch>
            <a:fillRect/>
          </a:stretch>
        </p:blipFill>
        <p:spPr>
          <a:xfrm>
            <a:off x="6372200" y="3933056"/>
            <a:ext cx="2294079" cy="229407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 calcmode="lin" valueType="num">
                                      <p:cBhvr additive="base">
                                        <p:cTn id="12"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2000"/>
                                        <p:tgtEl>
                                          <p:spTgt spid="12"/>
                                        </p:tgtEl>
                                      </p:cBhvr>
                                    </p:animEffect>
                                  </p:childTnLst>
                                </p:cTn>
                              </p:par>
                              <p:par>
                                <p:cTn id="22" presetID="10" presetClass="entr" presetSubtype="0"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2000"/>
                                        <p:tgtEl>
                                          <p:spTgt spid="13"/>
                                        </p:tgtEl>
                                      </p:cBhvr>
                                    </p:animEffect>
                                  </p:childTnLst>
                                </p:cTn>
                              </p:par>
                              <p:par>
                                <p:cTn id="25" presetID="10" presetClass="entr" presetSubtype="0"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Graphic spid="11"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 name="Rectangle 2"/>
          <p:cNvSpPr txBox="1">
            <a:spLocks noChangeArrowheads="1"/>
          </p:cNvSpPr>
          <p:nvPr/>
        </p:nvSpPr>
        <p:spPr>
          <a:xfrm>
            <a:off x="-252413" y="0"/>
            <a:ext cx="9396413" cy="865188"/>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000" b="1" i="0" u="none" strike="noStrike" kern="0" cap="none" spc="0" normalizeH="0" baseline="0" noProof="0" dirty="0" smtClean="0">
                <a:ln>
                  <a:noFill/>
                </a:ln>
                <a:solidFill>
                  <a:schemeClr val="tx1"/>
                </a:solidFill>
                <a:effectLst/>
                <a:uLnTx/>
                <a:uFillTx/>
                <a:latin typeface="+mj-lt"/>
                <a:ea typeface="+mj-ea"/>
                <a:cs typeface="+mj-cs"/>
              </a:rPr>
              <a:t>Pirmās aculiecinieces:</a:t>
            </a:r>
            <a:r>
              <a:rPr kumimoji="0" lang="lv-LV" sz="4000" b="1" i="0" u="none" strike="noStrike" kern="0" cap="none" spc="0" normalizeH="0" noProof="0" dirty="0" smtClean="0">
                <a:ln>
                  <a:noFill/>
                </a:ln>
                <a:solidFill>
                  <a:schemeClr val="tx1"/>
                </a:solidFill>
                <a:effectLst/>
                <a:uLnTx/>
                <a:uFillTx/>
                <a:latin typeface="+mj-lt"/>
                <a:ea typeface="+mj-ea"/>
                <a:cs typeface="+mj-cs"/>
              </a:rPr>
              <a:t> Marijas</a:t>
            </a:r>
            <a:endParaRPr kumimoji="0" lang="lv-LV" sz="4000" b="1" i="0" u="none" strike="noStrike" kern="0" cap="none" spc="0" normalizeH="0" baseline="0" noProof="0" dirty="0" smtClean="0">
              <a:ln>
                <a:noFill/>
              </a:ln>
              <a:solidFill>
                <a:schemeClr val="tx1"/>
              </a:solidFill>
              <a:effectLst/>
              <a:uLnTx/>
              <a:uFillTx/>
              <a:latin typeface="+mj-lt"/>
              <a:ea typeface="+mj-ea"/>
              <a:cs typeface="+mj-cs"/>
            </a:endParaRPr>
          </a:p>
        </p:txBody>
      </p:sp>
      <p:graphicFrame>
        <p:nvGraphicFramePr>
          <p:cNvPr id="11" name="Diagram 10"/>
          <p:cNvGraphicFramePr/>
          <p:nvPr/>
        </p:nvGraphicFramePr>
        <p:xfrm>
          <a:off x="0" y="476672"/>
          <a:ext cx="9144000" cy="23762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 name="Picture 2" descr="Pin on Friend of the Divine Mercy Community"/>
          <p:cNvPicPr>
            <a:picLocks noChangeAspect="1" noChangeArrowheads="1"/>
          </p:cNvPicPr>
          <p:nvPr/>
        </p:nvPicPr>
        <p:blipFill>
          <a:blip r:embed="rId7" cstate="print"/>
          <a:srcRect l="21222"/>
          <a:stretch>
            <a:fillRect/>
          </a:stretch>
        </p:blipFill>
        <p:spPr bwMode="auto">
          <a:xfrm>
            <a:off x="0" y="2534326"/>
            <a:ext cx="4679504" cy="4323674"/>
          </a:xfrm>
          <a:prstGeom prst="rect">
            <a:avLst/>
          </a:prstGeom>
          <a:ln>
            <a:noFill/>
          </a:ln>
          <a:effectLst>
            <a:softEdge rad="112500"/>
          </a:effectLst>
        </p:spPr>
      </p:pic>
      <p:pic>
        <p:nvPicPr>
          <p:cNvPr id="1027" name="Picture 3"/>
          <p:cNvPicPr>
            <a:picLocks noChangeAspect="1" noChangeArrowheads="1"/>
          </p:cNvPicPr>
          <p:nvPr/>
        </p:nvPicPr>
        <p:blipFill>
          <a:blip r:embed="rId8" cstate="print"/>
          <a:srcRect/>
          <a:stretch>
            <a:fillRect/>
          </a:stretch>
        </p:blipFill>
        <p:spPr bwMode="auto">
          <a:xfrm>
            <a:off x="5508104" y="2465447"/>
            <a:ext cx="3307457" cy="4392553"/>
          </a:xfrm>
          <a:prstGeom prst="rect">
            <a:avLst/>
          </a:prstGeom>
          <a:ln>
            <a:noFill/>
          </a:ln>
          <a:effectLst>
            <a:softEdge rad="112500"/>
          </a:effectLst>
        </p:spPr>
      </p:pic>
      <p:sp>
        <p:nvSpPr>
          <p:cNvPr id="15" name="Right Arrow 14"/>
          <p:cNvSpPr/>
          <p:nvPr/>
        </p:nvSpPr>
        <p:spPr>
          <a:xfrm>
            <a:off x="4499992" y="3789040"/>
            <a:ext cx="1296144" cy="13681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ppt_x"/>
                                          </p:val>
                                        </p:tav>
                                        <p:tav tm="100000">
                                          <p:val>
                                            <p:strVal val="#ppt_x"/>
                                          </p:val>
                                        </p:tav>
                                      </p:tavLst>
                                    </p:anim>
                                    <p:anim calcmode="lin" valueType="num">
                                      <p:cBhvr additive="base">
                                        <p:cTn id="13" dur="500" fill="hold"/>
                                        <p:tgtEl>
                                          <p:spTgt spid="11"/>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2000"/>
                                        <p:tgtEl>
                                          <p:spTgt spid="10"/>
                                        </p:tgtEl>
                                      </p:cBhvr>
                                    </p:animEffect>
                                  </p:childTnLst>
                                </p:cTn>
                              </p:par>
                            </p:childTnLst>
                          </p:cTn>
                        </p:par>
                        <p:par>
                          <p:cTn id="18" fill="hold">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2000"/>
                                        <p:tgtEl>
                                          <p:spTgt spid="15"/>
                                        </p:tgtEl>
                                      </p:cBhvr>
                                    </p:animEffect>
                                  </p:childTnLst>
                                </p:cTn>
                              </p:par>
                            </p:childTnLst>
                          </p:cTn>
                        </p:par>
                        <p:par>
                          <p:cTn id="22" fill="hold">
                            <p:stCondLst>
                              <p:cond delay="5000"/>
                            </p:stCondLst>
                            <p:childTnLst>
                              <p:par>
                                <p:cTn id="23" presetID="10" presetClass="entr" presetSubtype="0" fill="hold" nodeType="afterEffect">
                                  <p:stCondLst>
                                    <p:cond delay="0"/>
                                  </p:stCondLst>
                                  <p:childTnLst>
                                    <p:set>
                                      <p:cBhvr>
                                        <p:cTn id="24" dur="1" fill="hold">
                                          <p:stCondLst>
                                            <p:cond delay="0"/>
                                          </p:stCondLst>
                                        </p:cTn>
                                        <p:tgtEl>
                                          <p:spTgt spid="1027"/>
                                        </p:tgtEl>
                                        <p:attrNameLst>
                                          <p:attrName>style.visibility</p:attrName>
                                        </p:attrNameLst>
                                      </p:cBhvr>
                                      <p:to>
                                        <p:strVal val="visible"/>
                                      </p:to>
                                    </p:set>
                                    <p:animEffect transition="in" filter="fade">
                                      <p:cBhvr>
                                        <p:cTn id="25" dur="2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Graphic spid="11" grpId="0">
        <p:bldAsOne/>
      </p:bldGraphic>
      <p:bldP spid="15"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711919"/>
            <a:ext cx="9540875" cy="1204913"/>
          </a:xfrm>
        </p:spPr>
        <p:txBody>
          <a:bodyPr/>
          <a:lstStyle/>
          <a:p>
            <a:pPr eaLnBrk="1" hangingPunct="1">
              <a:lnSpc>
                <a:spcPct val="80000"/>
              </a:lnSpc>
              <a:buFontTx/>
              <a:buNone/>
            </a:pPr>
            <a:r>
              <a:rPr lang="lv-LV" sz="2000" i="1" dirty="0" smtClean="0"/>
              <a:t>     </a:t>
            </a:r>
            <a:r>
              <a:rPr lang="lv-LV" sz="2800" i="1" dirty="0" smtClean="0"/>
              <a:t>13 Un redzi, divi no tiem gāja tai pašā dienā uz kādu ciemu - </a:t>
            </a:r>
            <a:r>
              <a:rPr lang="lv-LV" sz="2800" i="1" dirty="0" err="1" smtClean="0"/>
              <a:t>Emava</a:t>
            </a:r>
            <a:r>
              <a:rPr lang="lv-LV" sz="2800" i="1" dirty="0" smtClean="0"/>
              <a:t>, kas bija sešdesmit stadijas no </a:t>
            </a:r>
            <a:r>
              <a:rPr lang="lv-LV" sz="2800" i="1" dirty="0" err="1" smtClean="0"/>
              <a:t>Jeruzālemes</a:t>
            </a:r>
            <a:r>
              <a:rPr lang="lv-LV" sz="2800" i="1" dirty="0" smtClean="0"/>
              <a:t>. 14 Un tie sarunājās par visām tām lietām, kas bija notikušas. 15 Un gadījās, kad tie tā savā starpā runāja un apspriedās, arī pats Jēzus tiem tuvojās un gāja ar viņiem. </a:t>
            </a:r>
            <a:endParaRPr lang="lv-LV" sz="2600" dirty="0" smtClean="0"/>
          </a:p>
        </p:txBody>
      </p:sp>
      <p:sp>
        <p:nvSpPr>
          <p:cNvPr id="7" name="Rectangle 6"/>
          <p:cNvSpPr>
            <a:spLocks noChangeArrowheads="1"/>
          </p:cNvSpPr>
          <p:nvPr/>
        </p:nvSpPr>
        <p:spPr bwMode="auto">
          <a:xfrm>
            <a:off x="0" y="2852936"/>
            <a:ext cx="5364088" cy="3970318"/>
          </a:xfrm>
          <a:prstGeom prst="rect">
            <a:avLst/>
          </a:prstGeom>
          <a:noFill/>
          <a:ln w="9525">
            <a:noFill/>
            <a:miter lim="800000"/>
            <a:headEnd/>
            <a:tailEnd/>
          </a:ln>
        </p:spPr>
        <p:txBody>
          <a:bodyPr wrap="square">
            <a:spAutoFit/>
          </a:bodyPr>
          <a:lstStyle/>
          <a:p>
            <a:pPr>
              <a:buFontTx/>
              <a:buChar char="•"/>
            </a:pPr>
            <a:r>
              <a:rPr lang="lv-LV" sz="2800" b="1" dirty="0" smtClean="0"/>
              <a:t>2 </a:t>
            </a:r>
            <a:r>
              <a:rPr lang="lv-LV" sz="2800" b="1" dirty="0"/>
              <a:t>mācekļi</a:t>
            </a:r>
            <a:r>
              <a:rPr lang="lv-LV" sz="2800" dirty="0"/>
              <a:t> </a:t>
            </a:r>
            <a:r>
              <a:rPr lang="lv-LV" sz="2800" dirty="0" smtClean="0"/>
              <a:t>bailēs </a:t>
            </a:r>
            <a:r>
              <a:rPr lang="lv-LV" sz="2800" b="1" dirty="0" smtClean="0"/>
              <a:t>dodas </a:t>
            </a:r>
            <a:r>
              <a:rPr lang="lv-LV" sz="2800" b="1" dirty="0"/>
              <a:t>uz </a:t>
            </a:r>
            <a:r>
              <a:rPr lang="lv-LV" sz="2800" b="1" dirty="0" err="1"/>
              <a:t>Emavu</a:t>
            </a:r>
            <a:r>
              <a:rPr lang="lv-LV" sz="2800" dirty="0"/>
              <a:t> </a:t>
            </a:r>
            <a:r>
              <a:rPr lang="lv-LV" sz="2800" dirty="0" smtClean="0"/>
              <a:t> 60 </a:t>
            </a:r>
            <a:r>
              <a:rPr lang="lv-LV" sz="2800" dirty="0"/>
              <a:t>stadijas </a:t>
            </a:r>
            <a:r>
              <a:rPr lang="lv-LV" sz="2800" dirty="0" smtClean="0"/>
              <a:t>(11 </a:t>
            </a:r>
            <a:r>
              <a:rPr lang="lv-LV" sz="2800" dirty="0"/>
              <a:t>km). </a:t>
            </a:r>
          </a:p>
          <a:p>
            <a:pPr>
              <a:buFontTx/>
              <a:buChar char="•"/>
            </a:pPr>
            <a:r>
              <a:rPr lang="lv-LV" sz="2800" dirty="0" smtClean="0"/>
              <a:t>Lai gan </a:t>
            </a:r>
            <a:r>
              <a:rPr lang="lv-LV" sz="2800" b="1" dirty="0" smtClean="0"/>
              <a:t>mācekļi netic augšāmcelšanai</a:t>
            </a:r>
            <a:r>
              <a:rPr lang="lv-LV" sz="2800" dirty="0" smtClean="0"/>
              <a:t>, </a:t>
            </a:r>
            <a:r>
              <a:rPr lang="lv-LV" sz="2800" dirty="0" smtClean="0"/>
              <a:t>viņu </a:t>
            </a:r>
            <a:r>
              <a:rPr lang="lv-LV" sz="2800" b="1" dirty="0" smtClean="0"/>
              <a:t>raizes</a:t>
            </a:r>
            <a:r>
              <a:rPr lang="lv-LV" sz="2800" dirty="0" smtClean="0"/>
              <a:t> </a:t>
            </a:r>
            <a:r>
              <a:rPr lang="lv-LV" sz="2800" b="1" dirty="0" smtClean="0"/>
              <a:t>vēl joprojām </a:t>
            </a:r>
            <a:r>
              <a:rPr lang="lv-LV" sz="2800" dirty="0" smtClean="0"/>
              <a:t>ir par </a:t>
            </a:r>
            <a:r>
              <a:rPr lang="lv-LV" sz="2800" b="1" dirty="0" smtClean="0"/>
              <a:t>Kristu</a:t>
            </a:r>
            <a:r>
              <a:rPr lang="lv-LV" sz="2800" dirty="0" smtClean="0"/>
              <a:t>.</a:t>
            </a:r>
          </a:p>
          <a:p>
            <a:pPr>
              <a:buFontTx/>
              <a:buChar char="•"/>
            </a:pPr>
            <a:r>
              <a:rPr lang="lv-LV" sz="2800" b="1" dirty="0" smtClean="0"/>
              <a:t>Jēzus</a:t>
            </a:r>
            <a:r>
              <a:rPr lang="lv-LV" sz="2800" dirty="0" smtClean="0"/>
              <a:t> </a:t>
            </a:r>
            <a:r>
              <a:rPr lang="lv-LV" sz="2800" dirty="0" smtClean="0"/>
              <a:t>dodas </a:t>
            </a:r>
            <a:r>
              <a:rPr lang="lv-LV" sz="2800" dirty="0" smtClean="0"/>
              <a:t>meklēt šos </a:t>
            </a:r>
            <a:r>
              <a:rPr lang="lv-LV" sz="2800" b="1" dirty="0" smtClean="0"/>
              <a:t>2</a:t>
            </a:r>
            <a:r>
              <a:rPr lang="lv-LV" sz="2800" dirty="0" smtClean="0"/>
              <a:t>, </a:t>
            </a:r>
            <a:r>
              <a:rPr lang="lv-LV" sz="2800" dirty="0" smtClean="0"/>
              <a:t>lai tos </a:t>
            </a:r>
            <a:r>
              <a:rPr lang="lv-LV" sz="2800" b="1" dirty="0" smtClean="0"/>
              <a:t>stiprinātu</a:t>
            </a:r>
            <a:r>
              <a:rPr lang="lv-LV" sz="2800" dirty="0" smtClean="0"/>
              <a:t> ar </a:t>
            </a:r>
            <a:r>
              <a:rPr lang="lv-LV" sz="2800" b="1" dirty="0" smtClean="0"/>
              <a:t>Dieva vārda </a:t>
            </a:r>
            <a:r>
              <a:rPr lang="lv-LV" sz="2800" dirty="0" smtClean="0"/>
              <a:t>palīdzību, lai dotu viņiem </a:t>
            </a:r>
            <a:r>
              <a:rPr lang="lv-LV" sz="2800" dirty="0" smtClean="0"/>
              <a:t>   citādu </a:t>
            </a:r>
            <a:r>
              <a:rPr lang="lv-LV" sz="2800" b="1" dirty="0" smtClean="0"/>
              <a:t>prātu</a:t>
            </a:r>
            <a:r>
              <a:rPr lang="lv-LV" sz="2800" dirty="0" smtClean="0"/>
              <a:t>, </a:t>
            </a:r>
            <a:r>
              <a:rPr lang="lv-LV" sz="2800" b="1" dirty="0" smtClean="0"/>
              <a:t>sirdi</a:t>
            </a:r>
            <a:r>
              <a:rPr lang="lv-LV" sz="2800" dirty="0" smtClean="0"/>
              <a:t> un </a:t>
            </a:r>
            <a:r>
              <a:rPr lang="lv-LV" sz="2800" b="1" dirty="0" smtClean="0"/>
              <a:t>drosmi</a:t>
            </a:r>
            <a:r>
              <a:rPr lang="lv-LV" sz="2800" dirty="0" smtClean="0"/>
              <a:t>.</a:t>
            </a:r>
            <a:endParaRPr lang="lv-LV" sz="2800" dirty="0"/>
          </a:p>
        </p:txBody>
      </p:sp>
      <p:pic>
        <p:nvPicPr>
          <p:cNvPr id="5126" name="Picture 6" descr="http://tomperna.files.wordpress.com/2012/04/road-to-emmaus.jpg"/>
          <p:cNvPicPr>
            <a:picLocks noChangeAspect="1" noChangeArrowheads="1"/>
          </p:cNvPicPr>
          <p:nvPr/>
        </p:nvPicPr>
        <p:blipFill>
          <a:blip r:embed="rId2" cstate="print"/>
          <a:srcRect l="33429" r="16966"/>
          <a:stretch>
            <a:fillRect/>
          </a:stretch>
        </p:blipFill>
        <p:spPr bwMode="auto">
          <a:xfrm>
            <a:off x="4932040" y="2348880"/>
            <a:ext cx="4211960" cy="4509120"/>
          </a:xfrm>
          <a:prstGeom prst="rect">
            <a:avLst/>
          </a:prstGeom>
          <a:ln>
            <a:noFill/>
          </a:ln>
          <a:effectLst>
            <a:softEdge rad="112500"/>
          </a:effectLst>
        </p:spPr>
      </p:pic>
      <p:sp>
        <p:nvSpPr>
          <p:cNvPr id="5" name="Rectangle 2"/>
          <p:cNvSpPr txBox="1">
            <a:spLocks noChangeArrowheads="1"/>
          </p:cNvSpPr>
          <p:nvPr/>
        </p:nvSpPr>
        <p:spPr>
          <a:xfrm>
            <a:off x="-252413" y="0"/>
            <a:ext cx="9396413" cy="865188"/>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000" b="1" i="0" u="none" strike="noStrike" kern="0" cap="none" spc="0" normalizeH="0" baseline="0" noProof="0" dirty="0" smtClean="0">
                <a:ln>
                  <a:noFill/>
                </a:ln>
                <a:solidFill>
                  <a:schemeClr val="tx1"/>
                </a:solidFill>
                <a:effectLst/>
                <a:uLnTx/>
                <a:uFillTx/>
                <a:latin typeface="+mj-lt"/>
                <a:ea typeface="+mj-ea"/>
                <a:cs typeface="+mj-cs"/>
              </a:rPr>
              <a:t>Jēzus uzmeklē 2 bēgļus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1267"/>
                                        </p:tgtEl>
                                        <p:attrNameLst>
                                          <p:attrName>style.visibility</p:attrName>
                                        </p:attrNameLst>
                                      </p:cBhvr>
                                      <p:to>
                                        <p:strVal val="visible"/>
                                      </p:to>
                                    </p:set>
                                    <p:anim calcmode="lin" valueType="num">
                                      <p:cBhvr additive="base">
                                        <p:cTn id="12" dur="500" fill="hold"/>
                                        <p:tgtEl>
                                          <p:spTgt spid="11267"/>
                                        </p:tgtEl>
                                        <p:attrNameLst>
                                          <p:attrName>ppt_x</p:attrName>
                                        </p:attrNameLst>
                                      </p:cBhvr>
                                      <p:tavLst>
                                        <p:tav tm="0">
                                          <p:val>
                                            <p:strVal val="#ppt_x"/>
                                          </p:val>
                                        </p:tav>
                                        <p:tav tm="100000">
                                          <p:val>
                                            <p:strVal val="#ppt_x"/>
                                          </p:val>
                                        </p:tav>
                                      </p:tavLst>
                                    </p:anim>
                                    <p:anim calcmode="lin" valueType="num">
                                      <p:cBhvr additive="base">
                                        <p:cTn id="13" dur="500" fill="hold"/>
                                        <p:tgtEl>
                                          <p:spTgt spid="11267"/>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5126"/>
                                        </p:tgtEl>
                                        <p:attrNameLst>
                                          <p:attrName>style.visibility</p:attrName>
                                        </p:attrNameLst>
                                      </p:cBhvr>
                                      <p:to>
                                        <p:strVal val="visible"/>
                                      </p:to>
                                    </p:set>
                                    <p:animEffect transition="in" filter="fade">
                                      <p:cBhvr>
                                        <p:cTn id="16" dur="2000"/>
                                        <p:tgtEl>
                                          <p:spTgt spid="5126"/>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 calcmode="lin" valueType="num">
                                      <p:cBhvr additive="base">
                                        <p:cTn id="3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639911"/>
            <a:ext cx="9540875" cy="1204913"/>
          </a:xfrm>
        </p:spPr>
        <p:txBody>
          <a:bodyPr/>
          <a:lstStyle/>
          <a:p>
            <a:pPr algn="just" eaLnBrk="1" hangingPunct="1">
              <a:lnSpc>
                <a:spcPct val="80000"/>
              </a:lnSpc>
              <a:buFontTx/>
              <a:buNone/>
            </a:pPr>
            <a:r>
              <a:rPr lang="lv-LV" sz="2000" i="1" dirty="0" smtClean="0"/>
              <a:t>     </a:t>
            </a:r>
            <a:r>
              <a:rPr lang="lv-LV" sz="2800" i="1" dirty="0" smtClean="0"/>
              <a:t>18 Tad viens, vārdā </a:t>
            </a:r>
            <a:r>
              <a:rPr lang="lv-LV" sz="2800" i="1" dirty="0" err="1" smtClean="0"/>
              <a:t>Kleops</a:t>
            </a:r>
            <a:r>
              <a:rPr lang="lv-LV" sz="2800" i="1" dirty="0" smtClean="0"/>
              <a:t>, atbildēja un Viņam sacīja: "Vai Tu viens esi tāds svešinieks </a:t>
            </a:r>
            <a:r>
              <a:rPr lang="lv-LV" sz="2800" i="1" dirty="0" err="1" smtClean="0"/>
              <a:t>Jeruzālemē</a:t>
            </a:r>
            <a:r>
              <a:rPr lang="lv-LV" sz="2800" i="1" dirty="0" smtClean="0"/>
              <a:t>, kas nezina, kas šinīs dienās tur noticis?" 19 Un Viņš tiem sacīja: "Kas tad?" Un tie Viņam sacīja: "Tas ar Jēzu no </a:t>
            </a:r>
            <a:r>
              <a:rPr lang="lv-LV" sz="2800" i="1" dirty="0" err="1" smtClean="0"/>
              <a:t>Nacaretes</a:t>
            </a:r>
            <a:r>
              <a:rPr lang="lv-LV" sz="2800" i="1" dirty="0" smtClean="0"/>
              <a:t>, kas bija pravietis, varens darbos un vārdos Dieva un visas tautas priekšā</a:t>
            </a:r>
            <a:endParaRPr lang="lv-LV" sz="2600" dirty="0" smtClean="0"/>
          </a:p>
        </p:txBody>
      </p:sp>
      <p:sp>
        <p:nvSpPr>
          <p:cNvPr id="7" name="Rectangle 6"/>
          <p:cNvSpPr>
            <a:spLocks noChangeArrowheads="1"/>
          </p:cNvSpPr>
          <p:nvPr/>
        </p:nvSpPr>
        <p:spPr bwMode="auto">
          <a:xfrm>
            <a:off x="0" y="4180344"/>
            <a:ext cx="5148064" cy="2677656"/>
          </a:xfrm>
          <a:prstGeom prst="rect">
            <a:avLst/>
          </a:prstGeom>
          <a:noFill/>
          <a:ln w="9525">
            <a:noFill/>
            <a:miter lim="800000"/>
            <a:headEnd/>
            <a:tailEnd/>
          </a:ln>
        </p:spPr>
        <p:txBody>
          <a:bodyPr wrap="square">
            <a:spAutoFit/>
          </a:bodyPr>
          <a:lstStyle/>
          <a:p>
            <a:pPr>
              <a:buFontTx/>
              <a:buChar char="•"/>
            </a:pPr>
            <a:r>
              <a:rPr lang="lv-LV" sz="2800" b="1" dirty="0"/>
              <a:t>Mācekļi</a:t>
            </a:r>
            <a:r>
              <a:rPr lang="lv-LV" sz="2800" dirty="0"/>
              <a:t> </a:t>
            </a:r>
            <a:r>
              <a:rPr lang="lv-LV" sz="2800" dirty="0" smtClean="0"/>
              <a:t>runā savā starpā kā </a:t>
            </a:r>
            <a:r>
              <a:rPr lang="lv-LV" sz="2800" b="1" dirty="0" smtClean="0"/>
              <a:t>cilvēki</a:t>
            </a:r>
            <a:r>
              <a:rPr lang="lv-LV" sz="2800" dirty="0" smtClean="0"/>
              <a:t>, kas </a:t>
            </a:r>
            <a:r>
              <a:rPr lang="lv-LV" sz="2800" b="1" dirty="0" smtClean="0"/>
              <a:t>zaudējuši cerības </a:t>
            </a:r>
            <a:r>
              <a:rPr lang="lv-LV" sz="2800" dirty="0" smtClean="0"/>
              <a:t>uz </a:t>
            </a:r>
            <a:r>
              <a:rPr lang="lv-LV" sz="2800" b="1" dirty="0" smtClean="0"/>
              <a:t>Kristu</a:t>
            </a:r>
            <a:r>
              <a:rPr lang="lv-LV" sz="2800" dirty="0" smtClean="0"/>
              <a:t>, Viņš tiem ir </a:t>
            </a:r>
            <a:r>
              <a:rPr lang="lv-LV" sz="2800" b="1" dirty="0" smtClean="0"/>
              <a:t>miris</a:t>
            </a:r>
            <a:r>
              <a:rPr lang="lv-LV" sz="2800" dirty="0" smtClean="0"/>
              <a:t> un </a:t>
            </a:r>
            <a:r>
              <a:rPr lang="lv-LV" sz="2800" b="1" dirty="0" smtClean="0"/>
              <a:t>apraksts</a:t>
            </a:r>
            <a:r>
              <a:rPr lang="lv-LV" sz="2800" dirty="0" smtClean="0"/>
              <a:t>. Mācekļiem </a:t>
            </a:r>
            <a:r>
              <a:rPr lang="lv-LV" sz="2800" b="1" dirty="0" smtClean="0"/>
              <a:t>atmiņā iespiedies</a:t>
            </a:r>
            <a:r>
              <a:rPr lang="lv-LV" sz="2800" dirty="0" smtClean="0"/>
              <a:t> Jēzus izskats </a:t>
            </a:r>
            <a:r>
              <a:rPr lang="lv-LV" sz="2800" b="1" dirty="0" smtClean="0"/>
              <a:t>pēdējās stundās</a:t>
            </a:r>
            <a:r>
              <a:rPr lang="lv-LV" sz="2800" b="1" dirty="0" smtClean="0"/>
              <a:t>.</a:t>
            </a:r>
            <a:endParaRPr lang="lv-LV" sz="2800" b="1" dirty="0" smtClean="0"/>
          </a:p>
        </p:txBody>
      </p:sp>
      <p:pic>
        <p:nvPicPr>
          <p:cNvPr id="24578" name="Picture 2" descr="http://t1.gstatic.com/images?q=tbn:ANd9GcS7cW_cGsjOIfhkR41w7uGFfih4mc8QitFPwIGh_w9bGI7ZzoCY"/>
          <p:cNvPicPr>
            <a:picLocks noChangeAspect="1" noChangeArrowheads="1"/>
          </p:cNvPicPr>
          <p:nvPr/>
        </p:nvPicPr>
        <p:blipFill>
          <a:blip r:embed="rId2" cstate="print"/>
          <a:srcRect/>
          <a:stretch>
            <a:fillRect/>
          </a:stretch>
        </p:blipFill>
        <p:spPr bwMode="auto">
          <a:xfrm>
            <a:off x="5004048" y="2276872"/>
            <a:ext cx="4139952" cy="4581128"/>
          </a:xfrm>
          <a:prstGeom prst="rect">
            <a:avLst/>
          </a:prstGeom>
          <a:ln>
            <a:noFill/>
          </a:ln>
          <a:effectLst>
            <a:softEdge rad="112500"/>
          </a:effectLst>
        </p:spPr>
      </p:pic>
      <p:sp>
        <p:nvSpPr>
          <p:cNvPr id="5" name="Rectangle 2"/>
          <p:cNvSpPr txBox="1">
            <a:spLocks noChangeArrowheads="1"/>
          </p:cNvSpPr>
          <p:nvPr/>
        </p:nvSpPr>
        <p:spPr>
          <a:xfrm>
            <a:off x="-252413" y="0"/>
            <a:ext cx="9396413" cy="865188"/>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000" b="1" i="0" u="none" strike="noStrike" kern="0" cap="none" spc="0" normalizeH="0" baseline="0" noProof="0" dirty="0" smtClean="0">
                <a:ln>
                  <a:noFill/>
                </a:ln>
                <a:solidFill>
                  <a:schemeClr val="tx1"/>
                </a:solidFill>
                <a:effectLst/>
                <a:uLnTx/>
                <a:uFillTx/>
                <a:latin typeface="+mj-lt"/>
                <a:ea typeface="+mj-ea"/>
                <a:cs typeface="+mj-cs"/>
              </a:rPr>
              <a:t>Kāpēc mācekļi Jēzu nepazina?</a:t>
            </a:r>
          </a:p>
        </p:txBody>
      </p:sp>
      <p:graphicFrame>
        <p:nvGraphicFramePr>
          <p:cNvPr id="6" name="Diagram 5"/>
          <p:cNvGraphicFramePr/>
          <p:nvPr/>
        </p:nvGraphicFramePr>
        <p:xfrm>
          <a:off x="72008" y="2492896"/>
          <a:ext cx="5220072" cy="19442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1267">
                                            <p:txEl>
                                              <p:pRg st="0" end="0"/>
                                            </p:txEl>
                                          </p:spTgt>
                                        </p:tgtEl>
                                        <p:attrNameLst>
                                          <p:attrName>style.visibility</p:attrName>
                                        </p:attrNameLst>
                                      </p:cBhvr>
                                      <p:to>
                                        <p:strVal val="visible"/>
                                      </p:to>
                                    </p:set>
                                    <p:anim calcmode="lin" valueType="num">
                                      <p:cBhvr additive="base">
                                        <p:cTn id="12"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24578"/>
                                        </p:tgtEl>
                                        <p:attrNameLst>
                                          <p:attrName>style.visibility</p:attrName>
                                        </p:attrNameLst>
                                      </p:cBhvr>
                                      <p:to>
                                        <p:strVal val="visible"/>
                                      </p:to>
                                    </p:set>
                                    <p:animEffect transition="in" filter="fade">
                                      <p:cBhvr>
                                        <p:cTn id="21" dur="2000"/>
                                        <p:tgtEl>
                                          <p:spTgt spid="24578"/>
                                        </p:tgtEl>
                                      </p:cBhvr>
                                    </p:animEffect>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 calcmode="lin" valueType="num">
                                      <p:cBhvr additive="base">
                                        <p:cTn id="2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Graphic spid="6"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 name="Rectangle 2"/>
          <p:cNvSpPr txBox="1">
            <a:spLocks noChangeArrowheads="1"/>
          </p:cNvSpPr>
          <p:nvPr/>
        </p:nvSpPr>
        <p:spPr>
          <a:xfrm>
            <a:off x="-252413" y="0"/>
            <a:ext cx="9396413" cy="865188"/>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000" b="1" i="0" u="none" strike="noStrike" kern="0" cap="none" spc="0" normalizeH="0" baseline="0" noProof="0" dirty="0" smtClean="0">
                <a:ln>
                  <a:noFill/>
                </a:ln>
                <a:solidFill>
                  <a:schemeClr val="tx1"/>
                </a:solidFill>
                <a:effectLst/>
                <a:uLnTx/>
                <a:uFillTx/>
                <a:latin typeface="+mj-lt"/>
                <a:ea typeface="+mj-ea"/>
                <a:cs typeface="+mj-cs"/>
              </a:rPr>
              <a:t>Redzēšana</a:t>
            </a:r>
            <a:r>
              <a:rPr kumimoji="0" lang="lv-LV" sz="4000" b="1" i="0" u="none" strike="noStrike" kern="0" cap="none" spc="0" normalizeH="0" noProof="0" dirty="0" smtClean="0">
                <a:ln>
                  <a:noFill/>
                </a:ln>
                <a:solidFill>
                  <a:schemeClr val="tx1"/>
                </a:solidFill>
                <a:effectLst/>
                <a:uLnTx/>
                <a:uFillTx/>
                <a:latin typeface="+mj-lt"/>
                <a:ea typeface="+mj-ea"/>
                <a:cs typeface="+mj-cs"/>
              </a:rPr>
              <a:t> un Dzirdēšana </a:t>
            </a:r>
            <a:endParaRPr kumimoji="0" lang="lv-LV" sz="4000" b="1" i="0" u="none" strike="noStrike" kern="0" cap="none" spc="0" normalizeH="0" baseline="0" noProof="0" dirty="0" smtClean="0">
              <a:ln>
                <a:noFill/>
              </a:ln>
              <a:solidFill>
                <a:schemeClr val="tx1"/>
              </a:solidFill>
              <a:effectLst/>
              <a:uLnTx/>
              <a:uFillTx/>
              <a:latin typeface="+mj-lt"/>
              <a:ea typeface="+mj-ea"/>
              <a:cs typeface="+mj-cs"/>
            </a:endParaRPr>
          </a:p>
        </p:txBody>
      </p:sp>
      <p:graphicFrame>
        <p:nvGraphicFramePr>
          <p:cNvPr id="11" name="Diagram 10"/>
          <p:cNvGraphicFramePr/>
          <p:nvPr/>
        </p:nvGraphicFramePr>
        <p:xfrm>
          <a:off x="0" y="476672"/>
          <a:ext cx="9144000" cy="23762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6" descr="Att&amp;emacr;lu rezult&amp;amacr;ti vaic&amp;amacr;jumam “bloody jesus at the cross”"/>
          <p:cNvPicPr>
            <a:picLocks noChangeAspect="1" noChangeArrowheads="1"/>
          </p:cNvPicPr>
          <p:nvPr/>
        </p:nvPicPr>
        <p:blipFill>
          <a:blip r:embed="rId7" cstate="print"/>
          <a:srcRect/>
          <a:stretch>
            <a:fillRect/>
          </a:stretch>
        </p:blipFill>
        <p:spPr bwMode="auto">
          <a:xfrm>
            <a:off x="251520" y="2708920"/>
            <a:ext cx="3672408" cy="414766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Picture 7"/>
          <p:cNvPicPr>
            <a:picLocks noChangeAspect="1" noChangeArrowheads="1"/>
          </p:cNvPicPr>
          <p:nvPr/>
        </p:nvPicPr>
        <p:blipFill>
          <a:blip r:embed="rId8" cstate="print"/>
          <a:srcRect/>
          <a:stretch>
            <a:fillRect/>
          </a:stretch>
        </p:blipFill>
        <p:spPr bwMode="auto">
          <a:xfrm>
            <a:off x="5292080" y="4221089"/>
            <a:ext cx="3851920" cy="2636912"/>
          </a:xfrm>
          <a:prstGeom prst="rect">
            <a:avLst/>
          </a:prstGeom>
          <a:ln>
            <a:noFill/>
          </a:ln>
          <a:effectLst>
            <a:softEdge rad="112500"/>
          </a:effectLst>
        </p:spPr>
      </p:pic>
      <p:sp>
        <p:nvSpPr>
          <p:cNvPr id="12" name="Rectangle 11"/>
          <p:cNvSpPr/>
          <p:nvPr/>
        </p:nvSpPr>
        <p:spPr>
          <a:xfrm>
            <a:off x="3923928" y="2708920"/>
            <a:ext cx="5148064" cy="1938992"/>
          </a:xfrm>
          <a:prstGeom prst="rect">
            <a:avLst/>
          </a:prstGeom>
        </p:spPr>
        <p:txBody>
          <a:bodyPr wrap="square">
            <a:spAutoFit/>
          </a:bodyPr>
          <a:lstStyle/>
          <a:p>
            <a:r>
              <a:rPr lang="lv-LV" sz="2400" dirty="0" smtClean="0"/>
              <a:t>“</a:t>
            </a:r>
            <a:r>
              <a:rPr lang="lv-LV" sz="2400" i="1" dirty="0" smtClean="0"/>
              <a:t>Kristus</a:t>
            </a:r>
            <a:r>
              <a:rPr lang="lv-LV" sz="2400" i="1" dirty="0" smtClean="0"/>
              <a:t>, vienreiz upurēts daudzu cilvēku grēkus atņemt neatkarīgi no grēka, tiks otrreiz redzams par pestīšanu tiem, kas Viņu gaida</a:t>
            </a:r>
            <a:r>
              <a:rPr lang="lv-LV" sz="2400" dirty="0" smtClean="0"/>
              <a:t>.” (Ebr.9:28)</a:t>
            </a:r>
            <a:endParaRPr lang="lv-LV"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ppt_x"/>
                                          </p:val>
                                        </p:tav>
                                        <p:tav tm="100000">
                                          <p:val>
                                            <p:strVal val="#ppt_x"/>
                                          </p:val>
                                        </p:tav>
                                      </p:tavLst>
                                    </p:anim>
                                    <p:anim calcmode="lin" valueType="num">
                                      <p:cBhvr additive="base">
                                        <p:cTn id="13" dur="500" fill="hold"/>
                                        <p:tgtEl>
                                          <p:spTgt spid="11"/>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2000"/>
                                        <p:tgtEl>
                                          <p:spTgt spid="7"/>
                                        </p:tgtEl>
                                      </p:cBhvr>
                                    </p:animEffect>
                                  </p:childTnLst>
                                </p:cTn>
                              </p:par>
                            </p:childTnLst>
                          </p:cTn>
                        </p:par>
                        <p:par>
                          <p:cTn id="17" fill="hold">
                            <p:stCondLst>
                              <p:cond delay="2500"/>
                            </p:stCondLst>
                            <p:childTnLst>
                              <p:par>
                                <p:cTn id="18" presetID="9" presetClass="entr" presetSubtype="0" fill="hold" nodeType="afterEffect">
                                  <p:stCondLst>
                                    <p:cond delay="2000"/>
                                  </p:stCondLst>
                                  <p:childTnLst>
                                    <p:set>
                                      <p:cBhvr>
                                        <p:cTn id="19" dur="1" fill="hold">
                                          <p:stCondLst>
                                            <p:cond delay="0"/>
                                          </p:stCondLst>
                                        </p:cTn>
                                        <p:tgtEl>
                                          <p:spTgt spid="8"/>
                                        </p:tgtEl>
                                        <p:attrNameLst>
                                          <p:attrName>style.visibility</p:attrName>
                                        </p:attrNameLst>
                                      </p:cBhvr>
                                      <p:to>
                                        <p:strVal val="visible"/>
                                      </p:to>
                                    </p:set>
                                    <p:animEffect transition="in" filter="dissolve">
                                      <p:cBhvr>
                                        <p:cTn id="20" dur="500"/>
                                        <p:tgtEl>
                                          <p:spTgt spid="8"/>
                                        </p:tgtEl>
                                      </p:cBhvr>
                                    </p:animEffect>
                                  </p:childTnLst>
                                </p:cTn>
                              </p:par>
                            </p:childTnLst>
                          </p:cTn>
                        </p:par>
                        <p:par>
                          <p:cTn id="21" fill="hold">
                            <p:stCondLst>
                              <p:cond delay="5000"/>
                            </p:stCondLst>
                            <p:childTnLst>
                              <p:par>
                                <p:cTn id="22" presetID="2" presetClass="entr" presetSubtype="4"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ppt_x"/>
                                          </p:val>
                                        </p:tav>
                                        <p:tav tm="100000">
                                          <p:val>
                                            <p:strVal val="#ppt_x"/>
                                          </p:val>
                                        </p:tav>
                                      </p:tavLst>
                                    </p:anim>
                                    <p:anim calcmode="lin" valueType="num">
                                      <p:cBhvr additive="base">
                                        <p:cTn id="2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Graphic spid="11" grpId="0">
        <p:bldAsOne/>
      </p:bldGraphic>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4544" y="620688"/>
            <a:ext cx="9468544" cy="1204913"/>
          </a:xfrm>
        </p:spPr>
        <p:txBody>
          <a:bodyPr/>
          <a:lstStyle/>
          <a:p>
            <a:pPr algn="just" eaLnBrk="1" hangingPunct="1">
              <a:lnSpc>
                <a:spcPct val="80000"/>
              </a:lnSpc>
              <a:buFontTx/>
              <a:buNone/>
            </a:pPr>
            <a:r>
              <a:rPr lang="lv-LV" sz="2800" i="1" dirty="0" smtClean="0"/>
              <a:t>   20 ka To mūsu augstie priesteri un virsnieki nodevuši pazudināšanai uz nāvi un Viņu situši krustā. 21 Bet mēs cerējām, ka Viņš ir Tas, kas </a:t>
            </a:r>
            <a:r>
              <a:rPr lang="lv-LV" sz="2800" i="1" dirty="0" err="1" smtClean="0"/>
              <a:t>Israēlu</a:t>
            </a:r>
            <a:r>
              <a:rPr lang="lv-LV" sz="2800" i="1" dirty="0" smtClean="0"/>
              <a:t> atpestīs; un turklāt šodien ir tieši trešā diena, kopš šīs lietas notikušas. </a:t>
            </a:r>
            <a:endParaRPr lang="lv-LV" sz="2600" dirty="0" smtClean="0"/>
          </a:p>
        </p:txBody>
      </p:sp>
      <p:sp>
        <p:nvSpPr>
          <p:cNvPr id="7" name="Rectangle 6"/>
          <p:cNvSpPr>
            <a:spLocks noChangeArrowheads="1"/>
          </p:cNvSpPr>
          <p:nvPr/>
        </p:nvSpPr>
        <p:spPr bwMode="auto">
          <a:xfrm>
            <a:off x="1" y="2060848"/>
            <a:ext cx="5796135" cy="4832092"/>
          </a:xfrm>
          <a:prstGeom prst="rect">
            <a:avLst/>
          </a:prstGeom>
          <a:noFill/>
          <a:ln w="9525">
            <a:noFill/>
            <a:miter lim="800000"/>
            <a:headEnd/>
            <a:tailEnd/>
          </a:ln>
        </p:spPr>
        <p:txBody>
          <a:bodyPr wrap="square">
            <a:spAutoFit/>
          </a:bodyPr>
          <a:lstStyle/>
          <a:p>
            <a:pPr>
              <a:buFontTx/>
              <a:buChar char="•"/>
            </a:pPr>
            <a:r>
              <a:rPr lang="lv-LV" sz="2800" dirty="0" smtClean="0"/>
              <a:t>Arī </a:t>
            </a:r>
            <a:r>
              <a:rPr lang="lv-LV" sz="2800" b="1" dirty="0" smtClean="0"/>
              <a:t>mūsu sirdis savā spēkā </a:t>
            </a:r>
            <a:r>
              <a:rPr lang="lv-LV" sz="2800" dirty="0" smtClean="0"/>
              <a:t>ir pārāk </a:t>
            </a:r>
            <a:r>
              <a:rPr lang="lv-LV" sz="2800" b="1" dirty="0" smtClean="0"/>
              <a:t>vājas</a:t>
            </a:r>
            <a:r>
              <a:rPr lang="lv-LV" sz="2800" dirty="0" smtClean="0"/>
              <a:t>, lai </a:t>
            </a:r>
            <a:r>
              <a:rPr lang="lv-LV" sz="2800" b="1" dirty="0" smtClean="0"/>
              <a:t>ticētu augšāmcelšanai</a:t>
            </a:r>
            <a:r>
              <a:rPr lang="lv-LV" sz="2800" dirty="0" smtClean="0"/>
              <a:t>.</a:t>
            </a:r>
          </a:p>
          <a:p>
            <a:pPr>
              <a:buFontTx/>
              <a:buChar char="•"/>
            </a:pPr>
            <a:r>
              <a:rPr lang="lv-LV" sz="2800" dirty="0" smtClean="0"/>
              <a:t>Bet </a:t>
            </a:r>
            <a:r>
              <a:rPr lang="lv-LV" sz="2800" b="1" dirty="0" smtClean="0"/>
              <a:t>Kristus</a:t>
            </a:r>
            <a:r>
              <a:rPr lang="lv-LV" sz="2800" dirty="0" smtClean="0"/>
              <a:t> dara visu </a:t>
            </a:r>
            <a:r>
              <a:rPr lang="lv-LV" sz="2800" b="1" dirty="0" smtClean="0"/>
              <a:t>iespējamo</a:t>
            </a:r>
            <a:r>
              <a:rPr lang="lv-LV" sz="2800" dirty="0" smtClean="0"/>
              <a:t>, lai </a:t>
            </a:r>
            <a:r>
              <a:rPr lang="lv-LV" sz="2800" b="1" dirty="0" smtClean="0"/>
              <a:t>palīdzētu</a:t>
            </a:r>
            <a:r>
              <a:rPr lang="lv-LV" sz="2800" dirty="0" smtClean="0"/>
              <a:t> viņiem </a:t>
            </a:r>
            <a:r>
              <a:rPr lang="lv-LV" sz="2800" b="1" dirty="0" smtClean="0"/>
              <a:t>pārvarēt vājumu </a:t>
            </a:r>
            <a:r>
              <a:rPr lang="lv-LV" sz="2800" dirty="0" smtClean="0"/>
              <a:t>un </a:t>
            </a:r>
            <a:r>
              <a:rPr lang="lv-LV" sz="2800" b="1" dirty="0" smtClean="0"/>
              <a:t>stiprinātu ticību</a:t>
            </a:r>
            <a:r>
              <a:rPr lang="lv-LV" sz="2800" dirty="0" smtClean="0"/>
              <a:t>.</a:t>
            </a:r>
          </a:p>
          <a:p>
            <a:pPr>
              <a:buFontTx/>
              <a:buChar char="•"/>
            </a:pPr>
            <a:r>
              <a:rPr lang="lv-LV" sz="2800" b="1" dirty="0" smtClean="0"/>
              <a:t>Kristus</a:t>
            </a:r>
            <a:r>
              <a:rPr lang="lv-LV" sz="2800" dirty="0" smtClean="0"/>
              <a:t> ar viņiem ir </a:t>
            </a:r>
            <a:r>
              <a:rPr lang="lv-LV" sz="2800" b="1" dirty="0" smtClean="0"/>
              <a:t>ļoti pacietīgs</a:t>
            </a:r>
            <a:r>
              <a:rPr lang="lv-LV" sz="2800" dirty="0" smtClean="0"/>
              <a:t>, jo zina, ka viņi </a:t>
            </a:r>
            <a:r>
              <a:rPr lang="lv-LV" sz="2800" b="1" dirty="0" smtClean="0"/>
              <a:t>nespēj uzreiz visu </a:t>
            </a:r>
            <a:r>
              <a:rPr lang="lv-LV" sz="2800" dirty="0" smtClean="0"/>
              <a:t>dzirdēto </a:t>
            </a:r>
            <a:r>
              <a:rPr lang="lv-LV" sz="2800" b="1" dirty="0" smtClean="0"/>
              <a:t>uztvert</a:t>
            </a:r>
            <a:r>
              <a:rPr lang="lv-LV" sz="2800" dirty="0" smtClean="0"/>
              <a:t> kā </a:t>
            </a:r>
            <a:r>
              <a:rPr lang="lv-LV" sz="2800" b="1" dirty="0" smtClean="0"/>
              <a:t>patiesību</a:t>
            </a:r>
            <a:r>
              <a:rPr lang="lv-LV" sz="2800" dirty="0" smtClean="0"/>
              <a:t>.</a:t>
            </a:r>
          </a:p>
          <a:p>
            <a:pPr>
              <a:buFontTx/>
              <a:buChar char="•"/>
            </a:pPr>
            <a:r>
              <a:rPr lang="lv-LV" sz="2800" dirty="0" smtClean="0"/>
              <a:t>Kā mēs </a:t>
            </a:r>
            <a:r>
              <a:rPr lang="lv-LV" sz="2800" b="1" dirty="0" smtClean="0"/>
              <a:t>izturamies ticībā vājajiem</a:t>
            </a:r>
            <a:r>
              <a:rPr lang="lv-LV" sz="2800" dirty="0" smtClean="0"/>
              <a:t>?</a:t>
            </a:r>
            <a:endParaRPr lang="lv-LV" sz="2800" dirty="0"/>
          </a:p>
        </p:txBody>
      </p:sp>
      <p:pic>
        <p:nvPicPr>
          <p:cNvPr id="24578" name="Picture 2" descr="http://t1.gstatic.com/images?q=tbn:ANd9GcS7cW_cGsjOIfhkR41w7uGFfih4mc8QitFPwIGh_w9bGI7ZzoCY"/>
          <p:cNvPicPr>
            <a:picLocks noChangeAspect="1" noChangeArrowheads="1"/>
          </p:cNvPicPr>
          <p:nvPr/>
        </p:nvPicPr>
        <p:blipFill>
          <a:blip r:embed="rId2" cstate="print"/>
          <a:srcRect/>
          <a:stretch>
            <a:fillRect/>
          </a:stretch>
        </p:blipFill>
        <p:spPr bwMode="auto">
          <a:xfrm>
            <a:off x="5580112" y="2088232"/>
            <a:ext cx="3563889" cy="4653136"/>
          </a:xfrm>
          <a:prstGeom prst="rect">
            <a:avLst/>
          </a:prstGeom>
          <a:ln>
            <a:noFill/>
          </a:ln>
          <a:effectLst>
            <a:softEdge rad="112500"/>
          </a:effectLst>
        </p:spPr>
      </p:pic>
      <p:sp>
        <p:nvSpPr>
          <p:cNvPr id="5" name="Rectangle 2"/>
          <p:cNvSpPr txBox="1">
            <a:spLocks noChangeArrowheads="1"/>
          </p:cNvSpPr>
          <p:nvPr/>
        </p:nvSpPr>
        <p:spPr>
          <a:xfrm>
            <a:off x="-252413" y="0"/>
            <a:ext cx="9396413" cy="865188"/>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000" b="1" i="0" u="none" strike="noStrike" kern="0" cap="none" spc="0" normalizeH="0" baseline="0" noProof="0" dirty="0" smtClean="0">
                <a:ln>
                  <a:noFill/>
                </a:ln>
                <a:solidFill>
                  <a:schemeClr val="tx1"/>
                </a:solidFill>
                <a:effectLst/>
                <a:uLnTx/>
                <a:uFillTx/>
                <a:latin typeface="+mj-lt"/>
                <a:ea typeface="+mj-ea"/>
                <a:cs typeface="+mj-cs"/>
              </a:rPr>
              <a:t>Pilnīga</a:t>
            </a:r>
            <a:r>
              <a:rPr kumimoji="0" lang="lv-LV" sz="4000" b="1" i="0" u="none" strike="noStrike" kern="0" cap="none" spc="0" normalizeH="0" noProof="0" dirty="0" smtClean="0">
                <a:ln>
                  <a:noFill/>
                </a:ln>
                <a:solidFill>
                  <a:schemeClr val="tx1"/>
                </a:solidFill>
                <a:effectLst/>
                <a:uLnTx/>
                <a:uFillTx/>
                <a:latin typeface="+mj-lt"/>
                <a:ea typeface="+mj-ea"/>
                <a:cs typeface="+mj-cs"/>
              </a:rPr>
              <a:t> vilšanās Jēzū:</a:t>
            </a:r>
            <a:endParaRPr kumimoji="0" lang="lv-LV" sz="4000" b="1" i="0" u="none" strike="noStrike" kern="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1267">
                                            <p:txEl>
                                              <p:pRg st="0" end="0"/>
                                            </p:txEl>
                                          </p:spTgt>
                                        </p:tgtEl>
                                        <p:attrNameLst>
                                          <p:attrName>style.visibility</p:attrName>
                                        </p:attrNameLst>
                                      </p:cBhvr>
                                      <p:to>
                                        <p:strVal val="visible"/>
                                      </p:to>
                                    </p:set>
                                    <p:anim calcmode="lin" valueType="num">
                                      <p:cBhvr additive="base">
                                        <p:cTn id="12"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24578"/>
                                        </p:tgtEl>
                                        <p:attrNameLst>
                                          <p:attrName>style.visibility</p:attrName>
                                        </p:attrNameLst>
                                      </p:cBhvr>
                                      <p:to>
                                        <p:strVal val="visible"/>
                                      </p:to>
                                    </p:set>
                                    <p:animEffect transition="in" filter="fade">
                                      <p:cBhvr>
                                        <p:cTn id="16" dur="2000"/>
                                        <p:tgtEl>
                                          <p:spTgt spid="24578"/>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 calcmode="lin" valueType="num">
                                      <p:cBhvr additive="base">
                                        <p:cTn id="3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anim calcmode="lin" valueType="num">
                                      <p:cBhvr additive="base">
                                        <p:cTn id="3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2582</TotalTime>
  <Words>1545</Words>
  <Application>Microsoft Office PowerPoint</Application>
  <PresentationFormat>On-screen Show (4:3)</PresentationFormat>
  <Paragraphs>84</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Default Design</vt:lpstr>
      <vt:lpstr>Lk.24:13-35 Ceļā uz Emavu</vt:lpstr>
      <vt:lpstr>Lk.24:13-35 Ceļā uz Emavu</vt:lpstr>
      <vt:lpstr>Slide 3</vt:lpstr>
      <vt:lpstr>Slide 4</vt:lpstr>
      <vt:lpstr>Slide 5</vt:lpstr>
      <vt:lpstr>Slide 6</vt:lpstr>
      <vt:lpstr>Slide 7</vt:lpstr>
      <vt:lpstr>Slide 8</vt:lpstr>
      <vt:lpstr>Slide 9</vt:lpstr>
      <vt:lpstr>Slide 10</vt:lpstr>
      <vt:lpstr>Slide 11</vt:lpstr>
      <vt:lpstr>Bībele un Svētais Gars</vt:lpstr>
      <vt:lpstr>Kuras rakstu vietas Jēzus lietoja?</vt:lpstr>
      <vt:lpstr>Dieva vārda spēks</vt:lpstr>
      <vt:lpstr>Slide 15</vt:lpstr>
      <vt:lpstr>Slide 16</vt:lpstr>
      <vt:lpstr>Slide 17</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120</cp:revision>
  <dcterms:created xsi:type="dcterms:W3CDTF">2010-10-07T14:46:11Z</dcterms:created>
  <dcterms:modified xsi:type="dcterms:W3CDTF">2023-04-14T13:49:20Z</dcterms:modified>
</cp:coreProperties>
</file>