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0" r:id="rId2"/>
    <p:sldId id="293" r:id="rId3"/>
    <p:sldId id="295" r:id="rId4"/>
    <p:sldId id="297" r:id="rId5"/>
    <p:sldId id="294" r:id="rId6"/>
    <p:sldId id="287" r:id="rId7"/>
    <p:sldId id="292" r:id="rId8"/>
    <p:sldId id="288" r:id="rId9"/>
    <p:sldId id="298" r:id="rId10"/>
    <p:sldId id="272" r:id="rId11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246" autoAdjust="0"/>
    <p:restoredTop sz="94660"/>
  </p:normalViewPr>
  <p:slideViewPr>
    <p:cSldViewPr>
      <p:cViewPr>
        <p:scale>
          <a:sx n="70" d="100"/>
          <a:sy n="70" d="100"/>
        </p:scale>
        <p:origin x="-73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M</a:t>
            </a:r>
            <a:r>
              <a:rPr lang="en-US" sz="3600" b="1" dirty="0" smtClean="0"/>
              <a:t>t</a:t>
            </a:r>
            <a:r>
              <a:rPr lang="lv-LV" sz="3600" b="1" dirty="0" smtClean="0"/>
              <a:t>.8:23-27 </a:t>
            </a:r>
            <a:r>
              <a:rPr lang="lv-LV" sz="3600" b="1" dirty="0" smtClean="0"/>
              <a:t>Ticība un neticība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23</a:t>
            </a:r>
            <a:r>
              <a:rPr lang="lv-LV" sz="2800" dirty="0" smtClean="0"/>
              <a:t> Jēzus iekāpa laivā, un viņa mācekļi tam sekoja. </a:t>
            </a:r>
            <a:r>
              <a:rPr lang="lv-LV" sz="2800" baseline="30000" dirty="0" smtClean="0"/>
              <a:t>24</a:t>
            </a:r>
            <a:r>
              <a:rPr lang="lv-LV" sz="2800" dirty="0" smtClean="0"/>
              <a:t> Un, redzi, jūrā izcēlās liela vētra, tā ka viļņi vēlās pāri laivai; bet Jēzus gulēja. </a:t>
            </a:r>
            <a:r>
              <a:rPr lang="lv-LV" sz="2800" baseline="30000" dirty="0" smtClean="0"/>
              <a:t>25</a:t>
            </a:r>
            <a:r>
              <a:rPr lang="lv-LV" sz="2800" dirty="0" smtClean="0"/>
              <a:t> Tie piegājuši viņu modināja, saukdami: “Kungs, glāb mūs, mēs ejam bojā!” </a:t>
            </a:r>
            <a:r>
              <a:rPr lang="lv-LV" sz="2800" baseline="30000" dirty="0" smtClean="0"/>
              <a:t>26</a:t>
            </a:r>
            <a:r>
              <a:rPr lang="lv-LV" sz="2800" dirty="0" smtClean="0"/>
              <a:t> Jēzus tiem sacīja: “Kādēļ esat tik bailīgi, jūs mazticīgie?” Tad piecēlies viņš apsauca vējus un jūru, un iestājās liels klusums. </a:t>
            </a:r>
            <a:r>
              <a:rPr lang="lv-LV" sz="2800" baseline="30000" dirty="0" smtClean="0"/>
              <a:t>27</a:t>
            </a:r>
            <a:r>
              <a:rPr lang="lv-LV" sz="2800" dirty="0" smtClean="0"/>
              <a:t> Bet cilvēki izbrīnā jautāja: “Kas viņš ir, ka vēji un jūra viņam paklausa?”</a:t>
            </a:r>
          </a:p>
        </p:txBody>
      </p:sp>
      <p:pic>
        <p:nvPicPr>
          <p:cNvPr id="32770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3" cstate="print"/>
          <a:srcRect t="25000"/>
          <a:stretch>
            <a:fillRect/>
          </a:stretch>
        </p:blipFill>
        <p:spPr bwMode="auto">
          <a:xfrm>
            <a:off x="683568" y="4143380"/>
            <a:ext cx="7632848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10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23</a:t>
            </a:r>
            <a:r>
              <a:rPr lang="lv-LV" sz="2800" i="1" dirty="0" smtClean="0"/>
              <a:t> Jēzus iekāpa laivā, un viņa mācekļi tam sekoja. </a:t>
            </a:r>
            <a:r>
              <a:rPr lang="lv-LV" sz="2800" i="1" baseline="30000" dirty="0" smtClean="0"/>
              <a:t>24</a:t>
            </a:r>
            <a:r>
              <a:rPr lang="lv-LV" sz="2800" i="1" dirty="0" smtClean="0"/>
              <a:t> Un, redzi, jūrā izcēlās liela vētra, tā ka viļņi vēlās pāri laivai; bet Jēzus gulēja. </a:t>
            </a:r>
            <a:r>
              <a:rPr lang="lv-LV" sz="2800" i="1" baseline="30000" dirty="0" smtClean="0"/>
              <a:t>25</a:t>
            </a:r>
            <a:r>
              <a:rPr lang="lv-LV" sz="2800" i="1" dirty="0" smtClean="0"/>
              <a:t> Tie piegājuši viņu modināja, saukdami: “Kungs, glāb mūs, mēs ejam bojā!”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5652"/>
            <a:ext cx="9396536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Galilejas jūra </a:t>
            </a:r>
            <a:r>
              <a:rPr lang="lv-LV" sz="2800" dirty="0" smtClean="0"/>
              <a:t>– viltīga jūra – </a:t>
            </a:r>
            <a:r>
              <a:rPr lang="lv-LV" sz="2800" b="1" dirty="0" smtClean="0"/>
              <a:t>ātri</a:t>
            </a:r>
            <a:r>
              <a:rPr lang="lv-LV" sz="2800" dirty="0" smtClean="0"/>
              <a:t> </a:t>
            </a:r>
            <a:r>
              <a:rPr lang="lv-LV" sz="2800" b="1" dirty="0" smtClean="0"/>
              <a:t>var sākties vētra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700" dirty="0" smtClean="0"/>
              <a:t>Kā gan Jēzus varēja </a:t>
            </a:r>
            <a:r>
              <a:rPr lang="lv-LV" sz="2700" b="1" dirty="0" smtClean="0"/>
              <a:t>aizmigt</a:t>
            </a:r>
            <a:r>
              <a:rPr lang="lv-LV" sz="2700" dirty="0" smtClean="0"/>
              <a:t>? </a:t>
            </a:r>
            <a:r>
              <a:rPr lang="lv-LV" sz="2700" dirty="0" smtClean="0">
                <a:sym typeface="Wingdings" pitchFamily="2" charset="2"/>
              </a:rPr>
              <a:t> </a:t>
            </a:r>
            <a:r>
              <a:rPr lang="lv-LV" sz="2700" b="1" dirty="0" smtClean="0">
                <a:sym typeface="Wingdings" pitchFamily="2" charset="2"/>
              </a:rPr>
              <a:t>Ļoti noguris kalpojot</a:t>
            </a:r>
            <a:r>
              <a:rPr lang="lv-LV" sz="2700" dirty="0" smtClean="0">
                <a:sym typeface="Wingdings" pitchFamily="2" charset="2"/>
              </a:rPr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mācekļiem sākumā vaicātu </a:t>
            </a:r>
            <a:r>
              <a:rPr lang="lv-LV" sz="2800" dirty="0" smtClean="0"/>
              <a:t>vai </a:t>
            </a:r>
            <a:r>
              <a:rPr lang="lv-LV" sz="2800" b="1" dirty="0" smtClean="0"/>
              <a:t>viņi tic</a:t>
            </a:r>
            <a:r>
              <a:rPr lang="lv-LV" sz="2800" dirty="0" smtClean="0"/>
              <a:t>, tie būtu </a:t>
            </a:r>
            <a:r>
              <a:rPr lang="lv-LV" sz="2800" b="1" dirty="0" smtClean="0"/>
              <a:t>teikuši</a:t>
            </a:r>
            <a:r>
              <a:rPr lang="lv-LV" sz="2800" dirty="0" smtClean="0"/>
              <a:t> “</a:t>
            </a:r>
            <a:r>
              <a:rPr lang="lv-LV" sz="2800" b="1" dirty="0" smtClean="0"/>
              <a:t>jā</a:t>
            </a:r>
            <a:r>
              <a:rPr lang="lv-LV" sz="2800" dirty="0" smtClean="0"/>
              <a:t>”, bet viņu </a:t>
            </a:r>
            <a:r>
              <a:rPr lang="lv-LV" sz="2800" b="1" dirty="0" smtClean="0"/>
              <a:t>ticība</a:t>
            </a:r>
            <a:r>
              <a:rPr lang="lv-LV" sz="2800" dirty="0" smtClean="0"/>
              <a:t> bija balstīta </a:t>
            </a:r>
            <a:r>
              <a:rPr lang="lv-LV" sz="2800" b="1" dirty="0" smtClean="0"/>
              <a:t>redzamās lietās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Kad nāca </a:t>
            </a:r>
            <a:r>
              <a:rPr lang="lv-LV" sz="2800" b="1" dirty="0" smtClean="0"/>
              <a:t>vētra</a:t>
            </a:r>
            <a:r>
              <a:rPr lang="lv-LV" sz="2800" dirty="0" smtClean="0"/>
              <a:t> un </a:t>
            </a:r>
            <a:r>
              <a:rPr lang="lv-LV" sz="2800" b="1" dirty="0" smtClean="0"/>
              <a:t>viļņi</a:t>
            </a:r>
            <a:r>
              <a:rPr lang="lv-LV" sz="2800" dirty="0" smtClean="0"/>
              <a:t>, mācekļu </a:t>
            </a:r>
            <a:r>
              <a:rPr lang="lv-LV" sz="2800" b="1" dirty="0" smtClean="0"/>
              <a:t>ticībai pienāca gals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2</a:t>
            </a:fld>
            <a:endParaRPr lang="lv-LV" smtClean="0"/>
          </a:p>
        </p:txBody>
      </p:sp>
      <p:pic>
        <p:nvPicPr>
          <p:cNvPr id="24578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014" y="3717032"/>
            <a:ext cx="7848418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226237"/>
            <a:ext cx="40679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400" i="1" baseline="30000" dirty="0" smtClean="0"/>
              <a:t>26a</a:t>
            </a:r>
            <a:r>
              <a:rPr lang="lv-LV" sz="2400" i="1" dirty="0" smtClean="0"/>
              <a:t> Jēzus: </a:t>
            </a:r>
            <a:r>
              <a:rPr lang="lv-LV" sz="2400" i="1" dirty="0" smtClean="0"/>
              <a:t>“Kādēļ esat tik bailīgi, jūs mazticīgie</a:t>
            </a:r>
            <a:r>
              <a:rPr lang="lv-LV" sz="2400" i="1" dirty="0" smtClean="0"/>
              <a:t>?”</a:t>
            </a:r>
          </a:p>
          <a:p>
            <a:pPr>
              <a:buFont typeface="Arial" charset="0"/>
              <a:buChar char="•"/>
            </a:pPr>
            <a:endParaRPr lang="lv-LV" sz="1000" b="1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Neticība</a:t>
            </a:r>
            <a:r>
              <a:rPr lang="lv-LV" sz="2600" dirty="0" smtClean="0"/>
              <a:t> ir tik </a:t>
            </a:r>
            <a:r>
              <a:rPr lang="lv-LV" sz="2600" b="1" dirty="0" smtClean="0"/>
              <a:t>bailīga</a:t>
            </a:r>
            <a:r>
              <a:rPr lang="lv-LV" sz="2600" dirty="0" smtClean="0"/>
              <a:t>, </a:t>
            </a:r>
            <a:r>
              <a:rPr lang="lv-LV" sz="2600" b="1" dirty="0" smtClean="0"/>
              <a:t>bikla</a:t>
            </a:r>
            <a:r>
              <a:rPr lang="lv-LV" sz="2600" dirty="0" smtClean="0"/>
              <a:t> un </a:t>
            </a:r>
            <a:r>
              <a:rPr lang="lv-LV" sz="2600" b="1" dirty="0" smtClean="0"/>
              <a:t>izmisusi</a:t>
            </a:r>
            <a:r>
              <a:rPr lang="lv-LV" sz="2600" dirty="0" smtClean="0"/>
              <a:t>, kas </a:t>
            </a:r>
            <a:r>
              <a:rPr lang="lv-LV" sz="2600" b="1" dirty="0" smtClean="0"/>
              <a:t>nespēj paveikt itin neko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Neticība</a:t>
            </a:r>
            <a:r>
              <a:rPr lang="lv-LV" sz="2600" dirty="0" smtClean="0"/>
              <a:t> </a:t>
            </a:r>
            <a:r>
              <a:rPr lang="lv-LV" sz="2600" b="1" dirty="0" smtClean="0"/>
              <a:t>fokusējas</a:t>
            </a:r>
            <a:r>
              <a:rPr lang="lv-LV" sz="2600" dirty="0" smtClean="0"/>
              <a:t> tikai uz </a:t>
            </a:r>
            <a:r>
              <a:rPr lang="lv-LV" sz="2600" dirty="0" smtClean="0"/>
              <a:t>to, ko </a:t>
            </a:r>
            <a:r>
              <a:rPr lang="lv-LV" sz="2600" b="1" dirty="0" smtClean="0"/>
              <a:t>redz</a:t>
            </a:r>
            <a:r>
              <a:rPr lang="lv-LV" sz="2600" dirty="0" smtClean="0"/>
              <a:t> un </a:t>
            </a:r>
            <a:r>
              <a:rPr lang="lv-LV" sz="2600" b="1" dirty="0" smtClean="0"/>
              <a:t>jūt</a:t>
            </a:r>
            <a:r>
              <a:rPr lang="lv-LV" sz="2600" dirty="0" smtClean="0"/>
              <a:t>, un neredz neko vairāk par to.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00625" y="2996952"/>
            <a:ext cx="4143375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400" i="1" baseline="30000" dirty="0" smtClean="0"/>
              <a:t>26b </a:t>
            </a:r>
            <a:r>
              <a:rPr lang="lv-LV" sz="2400" i="1" dirty="0" smtClean="0"/>
              <a:t>”Tad </a:t>
            </a:r>
            <a:r>
              <a:rPr lang="lv-LV" sz="2400" i="1" dirty="0" smtClean="0"/>
              <a:t>piecēlies </a:t>
            </a:r>
            <a:r>
              <a:rPr lang="lv-LV" sz="2400" i="1" dirty="0" smtClean="0"/>
              <a:t>Jēzus </a:t>
            </a:r>
            <a:r>
              <a:rPr lang="lv-LV" sz="2400" i="1" dirty="0" smtClean="0"/>
              <a:t>apsauca vējus un jūru, un iestājās liels klusums</a:t>
            </a:r>
            <a:r>
              <a:rPr lang="lv-LV" sz="2400" i="1" dirty="0" smtClean="0"/>
              <a:t>.”</a:t>
            </a:r>
          </a:p>
          <a:p>
            <a:pPr>
              <a:buFont typeface="Arial" charset="0"/>
              <a:buChar char="•"/>
            </a:pPr>
            <a:endParaRPr lang="lv-LV" sz="1000" b="1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</a:t>
            </a:r>
            <a:r>
              <a:rPr lang="lv-LV" sz="2600" b="1" dirty="0" smtClean="0"/>
              <a:t>redz</a:t>
            </a:r>
            <a:r>
              <a:rPr lang="lv-LV" sz="2600" dirty="0" smtClean="0"/>
              <a:t> to, kas </a:t>
            </a:r>
            <a:r>
              <a:rPr lang="lv-LV" sz="2600" b="1" dirty="0" smtClean="0"/>
              <a:t>nav redzams</a:t>
            </a:r>
            <a:r>
              <a:rPr lang="lv-LV" sz="2600" dirty="0" smtClean="0"/>
              <a:t>, un </a:t>
            </a:r>
            <a:r>
              <a:rPr lang="lv-LV" sz="2600" b="1" dirty="0" smtClean="0"/>
              <a:t>neuzlūko</a:t>
            </a:r>
            <a:r>
              <a:rPr lang="lv-LV" sz="2600" dirty="0" smtClean="0"/>
              <a:t> to, kas </a:t>
            </a:r>
            <a:r>
              <a:rPr lang="lv-LV" sz="2600" b="1" dirty="0" smtClean="0"/>
              <a:t>sajūtams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novērš </a:t>
            </a:r>
            <a:r>
              <a:rPr lang="lv-LV" sz="2600" b="1" dirty="0" smtClean="0"/>
              <a:t>skatu</a:t>
            </a:r>
            <a:r>
              <a:rPr lang="lv-LV" sz="2600" dirty="0" smtClean="0"/>
              <a:t> no tā, kas </a:t>
            </a:r>
            <a:r>
              <a:rPr lang="lv-LV" sz="2600" b="1" dirty="0" smtClean="0"/>
              <a:t>nomāc</a:t>
            </a:r>
            <a:r>
              <a:rPr lang="lv-LV" sz="2600" dirty="0" smtClean="0"/>
              <a:t> un </a:t>
            </a:r>
            <a:r>
              <a:rPr lang="lv-LV" sz="2600" b="1" dirty="0" smtClean="0"/>
              <a:t>rada nemieru</a:t>
            </a:r>
            <a:r>
              <a:rPr lang="lv-LV" sz="2600" dirty="0" smtClean="0"/>
              <a:t>.</a:t>
            </a:r>
            <a:endParaRPr lang="lv-LV" sz="2600" dirty="0" smtClean="0"/>
          </a:p>
          <a:p>
            <a:pPr>
              <a:buFont typeface="Arial" charset="0"/>
              <a:buChar char="•"/>
            </a:pPr>
            <a:endParaRPr lang="lv-LV" sz="2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2492896"/>
            <a:ext cx="316835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04048" y="2348880"/>
            <a:ext cx="39604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2051719" cy="256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0290"/>
            <a:ext cx="2448272" cy="207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2276872"/>
            <a:ext cx="316835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76056" y="2204864"/>
            <a:ext cx="39604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2051719" cy="2492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0290"/>
            <a:ext cx="2448272" cy="2216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3068960"/>
            <a:ext cx="507206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b="1" dirty="0" smtClean="0"/>
              <a:t>Mācekļi nejūtas droši</a:t>
            </a:r>
            <a:r>
              <a:rPr lang="lv-LV" sz="2600" dirty="0" smtClean="0"/>
              <a:t>, jo </a:t>
            </a:r>
            <a:r>
              <a:rPr lang="lv-LV" sz="2600" b="1" dirty="0" smtClean="0"/>
              <a:t>viļņi veļas laivā </a:t>
            </a:r>
            <a:r>
              <a:rPr lang="lv-LV" sz="2600" dirty="0" smtClean="0"/>
              <a:t>iekšā. Jo </a:t>
            </a:r>
            <a:r>
              <a:rPr lang="lv-LV" sz="2600" b="1" dirty="0" smtClean="0"/>
              <a:t>vairāk</a:t>
            </a:r>
            <a:r>
              <a:rPr lang="lv-LV" sz="2600" dirty="0" smtClean="0"/>
              <a:t> viņi </a:t>
            </a:r>
            <a:r>
              <a:rPr lang="lv-LV" sz="2600" b="1" dirty="0" smtClean="0"/>
              <a:t>raugās</a:t>
            </a:r>
            <a:r>
              <a:rPr lang="lv-LV" sz="2600" dirty="0" smtClean="0"/>
              <a:t> uz </a:t>
            </a:r>
            <a:r>
              <a:rPr lang="lv-LV" sz="2600" b="1" dirty="0" smtClean="0"/>
              <a:t>viļņiem</a:t>
            </a:r>
            <a:r>
              <a:rPr lang="lv-LV" sz="2600" dirty="0" smtClean="0"/>
              <a:t>, jo </a:t>
            </a:r>
            <a:r>
              <a:rPr lang="lv-LV" sz="2600" b="1" dirty="0" smtClean="0"/>
              <a:t>briesmīgāk</a:t>
            </a:r>
            <a:r>
              <a:rPr lang="lv-LV" sz="2600" dirty="0" smtClean="0"/>
              <a:t> viņiem </a:t>
            </a:r>
            <a:r>
              <a:rPr lang="lv-LV" sz="2600" b="1" dirty="0" smtClean="0"/>
              <a:t>uzmācas</a:t>
            </a:r>
            <a:r>
              <a:rPr lang="lv-LV" sz="2600" dirty="0" smtClean="0"/>
              <a:t> </a:t>
            </a:r>
            <a:r>
              <a:rPr lang="lv-LV" sz="2600" b="1" dirty="0" smtClean="0"/>
              <a:t>nāve</a:t>
            </a:r>
            <a:r>
              <a:rPr lang="lv-LV" sz="2600" dirty="0" smtClean="0"/>
              <a:t> un </a:t>
            </a:r>
            <a:r>
              <a:rPr lang="lv-LV" sz="2600" b="1" dirty="0" smtClean="0"/>
              <a:t>bailes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Neticība</a:t>
            </a:r>
            <a:r>
              <a:rPr lang="lv-LV" sz="2600" dirty="0" smtClean="0"/>
              <a:t> </a:t>
            </a:r>
            <a:r>
              <a:rPr lang="lv-LV" sz="2600" b="1" dirty="0" smtClean="0"/>
              <a:t>nespēj novērsties </a:t>
            </a:r>
            <a:r>
              <a:rPr lang="lv-LV" sz="2600" dirty="0" smtClean="0"/>
              <a:t>no šīm </a:t>
            </a:r>
            <a:r>
              <a:rPr lang="lv-LV" sz="2600" b="1" dirty="0" smtClean="0"/>
              <a:t>jūtām</a:t>
            </a:r>
            <a:r>
              <a:rPr lang="lv-LV" sz="2600" dirty="0" smtClean="0"/>
              <a:t> un kaut mirkli </a:t>
            </a:r>
            <a:r>
              <a:rPr lang="lv-LV" sz="2600" b="1" dirty="0" smtClean="0"/>
              <a:t>domāt citādi</a:t>
            </a:r>
            <a:r>
              <a:rPr lang="lv-LV" sz="2600" dirty="0" smtClean="0"/>
              <a:t>, jo tai nav </a:t>
            </a:r>
            <a:r>
              <a:rPr lang="lv-LV" sz="2600" b="1" dirty="0" smtClean="0"/>
              <a:t>nekā cita </a:t>
            </a:r>
            <a:r>
              <a:rPr lang="lv-LV" sz="2600" dirty="0" smtClean="0"/>
              <a:t>pie kā </a:t>
            </a:r>
            <a:r>
              <a:rPr lang="lv-LV" sz="2600" b="1" dirty="0" smtClean="0"/>
              <a:t>pieķerties</a:t>
            </a:r>
            <a:r>
              <a:rPr lang="lv-LV" sz="2600" dirty="0" smtClean="0"/>
              <a:t> un </a:t>
            </a:r>
            <a:r>
              <a:rPr lang="lv-LV" sz="2600" b="1" dirty="0" smtClean="0"/>
              <a:t>gūt mierinājumu</a:t>
            </a:r>
            <a:r>
              <a:rPr lang="lv-LV" sz="2600" dirty="0" smtClean="0"/>
              <a:t>.</a:t>
            </a:r>
            <a:endParaRPr lang="lv-LV" sz="26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00625" y="3068960"/>
            <a:ext cx="414337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3200" b="1" dirty="0" smtClean="0"/>
              <a:t>Ticība novērš skatu </a:t>
            </a:r>
            <a:r>
              <a:rPr lang="lv-LV" sz="3200" dirty="0" smtClean="0"/>
              <a:t>no </a:t>
            </a:r>
            <a:r>
              <a:rPr lang="lv-LV" sz="3200" b="1" dirty="0" smtClean="0"/>
              <a:t>vētras</a:t>
            </a:r>
            <a:r>
              <a:rPr lang="lv-LV" sz="3200" dirty="0" smtClean="0"/>
              <a:t> un </a:t>
            </a:r>
            <a:r>
              <a:rPr lang="lv-LV" sz="3200" b="1" dirty="0" smtClean="0"/>
              <a:t>vēja</a:t>
            </a:r>
            <a:r>
              <a:rPr lang="lv-LV" sz="3200" dirty="0" smtClean="0"/>
              <a:t> un </a:t>
            </a:r>
            <a:r>
              <a:rPr lang="lv-LV" sz="3200" b="1" dirty="0" smtClean="0"/>
              <a:t>vērš</a:t>
            </a:r>
            <a:r>
              <a:rPr lang="lv-LV" sz="3200" dirty="0" smtClean="0"/>
              <a:t> savu </a:t>
            </a:r>
            <a:r>
              <a:rPr lang="lv-LV" sz="3200" b="1" dirty="0" smtClean="0"/>
              <a:t>skatu</a:t>
            </a:r>
            <a:r>
              <a:rPr lang="lv-LV" sz="3200" dirty="0" smtClean="0"/>
              <a:t> uz </a:t>
            </a:r>
            <a:r>
              <a:rPr lang="lv-LV" sz="3200" b="1" dirty="0" smtClean="0"/>
              <a:t>Dieva žēlastību</a:t>
            </a:r>
            <a:r>
              <a:rPr lang="lv-LV" sz="3200" dirty="0" smtClean="0"/>
              <a:t>, kas apsolīta                       </a:t>
            </a:r>
            <a:r>
              <a:rPr lang="lv-LV" sz="3200" b="1" dirty="0" smtClean="0"/>
              <a:t>Dieva Vārdā</a:t>
            </a:r>
            <a:r>
              <a:rPr lang="lv-LV" sz="32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1728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26</a:t>
            </a:r>
            <a:r>
              <a:rPr lang="lv-LV" sz="2800" i="1" dirty="0" smtClean="0"/>
              <a:t> Jēzus tiem sacīja: “Kādēļ esat tik bailīgi, jūs mazticīgie?” Tad piecēlies viņš apsauca vējus un jūru, un iestājās liels klusums. </a:t>
            </a:r>
            <a:r>
              <a:rPr lang="lv-LV" sz="2800" i="1" baseline="30000" dirty="0" smtClean="0"/>
              <a:t>27</a:t>
            </a:r>
            <a:r>
              <a:rPr lang="lv-LV" sz="2800" i="1" dirty="0" smtClean="0"/>
              <a:t> Bet cilvēki izbrīnā jautāja: “Kas viņš ir, ka vēji un jūra viņam paklausa?”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46327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Jēzus </a:t>
            </a:r>
            <a:r>
              <a:rPr lang="lv-LV" sz="2800" b="1" dirty="0" smtClean="0"/>
              <a:t>pieļauj vētras sākšanos</a:t>
            </a:r>
            <a:r>
              <a:rPr lang="lv-LV" sz="2800" dirty="0" smtClean="0"/>
              <a:t>, lai </a:t>
            </a:r>
            <a:r>
              <a:rPr lang="lv-LV" sz="2800" b="1" dirty="0" smtClean="0"/>
              <a:t>stiprinātu ticību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endParaRPr lang="lv-LV" sz="1000" b="1" dirty="0" smtClean="0"/>
          </a:p>
          <a:p>
            <a:pPr>
              <a:buFontTx/>
              <a:buChar char="•"/>
            </a:pPr>
            <a:r>
              <a:rPr lang="lv-LV" sz="2800" b="1" dirty="0" smtClean="0"/>
              <a:t>Jēzus</a:t>
            </a:r>
            <a:r>
              <a:rPr lang="lv-LV" sz="2800" dirty="0" smtClean="0"/>
              <a:t> bija tik ļoti </a:t>
            </a:r>
            <a:r>
              <a:rPr lang="lv-LV" sz="2800" b="1" dirty="0" smtClean="0"/>
              <a:t>cilvēcīgs</a:t>
            </a:r>
            <a:r>
              <a:rPr lang="lv-LV" sz="2800" dirty="0" smtClean="0"/>
              <a:t>, ka Viņā </a:t>
            </a:r>
            <a:r>
              <a:rPr lang="lv-LV" sz="2800" b="1" dirty="0" smtClean="0"/>
              <a:t>Dievu nevarēja ieraudzīt</a:t>
            </a:r>
            <a:r>
              <a:rPr lang="lv-LV" sz="2800" dirty="0" smtClean="0"/>
              <a:t> vizuāli, tikai Viņa </a:t>
            </a:r>
            <a:r>
              <a:rPr lang="lv-LV" sz="2800" b="1" dirty="0" smtClean="0"/>
              <a:t>darbi</a:t>
            </a:r>
            <a:r>
              <a:rPr lang="lv-LV" sz="2800" dirty="0" smtClean="0"/>
              <a:t> norādīja uz </a:t>
            </a:r>
            <a:r>
              <a:rPr lang="lv-LV" sz="2800" b="1" dirty="0" smtClean="0"/>
              <a:t>dievišķību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Mācekļi </a:t>
            </a:r>
            <a:r>
              <a:rPr lang="lv-LV" sz="2800" b="1" dirty="0" smtClean="0"/>
              <a:t>pārbijušies: </a:t>
            </a:r>
            <a:r>
              <a:rPr lang="lv-LV" sz="2800" i="1" dirty="0" smtClean="0"/>
              <a:t>Kas viņš ir, ka vēji un jūra viņam paklausa?” – </a:t>
            </a:r>
            <a:r>
              <a:rPr lang="lv-LV" sz="2800" b="1" dirty="0" smtClean="0"/>
              <a:t>Dieva Dēls</a:t>
            </a:r>
            <a:endParaRPr lang="lv-LV" sz="2800" b="1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5" name="Picture 2" descr="Attēlu rezultāti vaicājumam “Jesus in storm”&quot;"/>
          <p:cNvPicPr>
            <a:picLocks noChangeAspect="1" noChangeArrowheads="1"/>
          </p:cNvPicPr>
          <p:nvPr/>
        </p:nvPicPr>
        <p:blipFill>
          <a:blip r:embed="rId2" cstate="print"/>
          <a:srcRect t="17320"/>
          <a:stretch>
            <a:fillRect/>
          </a:stretch>
        </p:blipFill>
        <p:spPr bwMode="auto">
          <a:xfrm>
            <a:off x="827584" y="4293096"/>
            <a:ext cx="7272808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676455" cy="620713"/>
          </a:xfrm>
        </p:spPr>
        <p:txBody>
          <a:bodyPr/>
          <a:lstStyle/>
          <a:p>
            <a:pPr eaLnBrk="1" hangingPunct="1"/>
            <a:r>
              <a:rPr lang="lv-LV" b="1" dirty="0" smtClean="0"/>
              <a:t>No </a:t>
            </a:r>
            <a:r>
              <a:rPr lang="lv-LV" b="1" dirty="0" smtClean="0"/>
              <a:t>ticības uz </a:t>
            </a:r>
            <a:r>
              <a:rPr lang="lv-LV" b="1" dirty="0" smtClean="0"/>
              <a:t>ticību </a:t>
            </a:r>
            <a:r>
              <a:rPr lang="lv-LV" sz="3200" dirty="0" smtClean="0"/>
              <a:t>(Rom.1:17)</a:t>
            </a:r>
            <a:endParaRPr lang="lv-LV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3999" cy="620713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Panika vai Miers?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66871"/>
            <a:ext cx="93965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Kur ir </a:t>
            </a:r>
            <a:r>
              <a:rPr lang="lv-LV" sz="2800" b="1" dirty="0" smtClean="0"/>
              <a:t>Jēzus</a:t>
            </a:r>
            <a:r>
              <a:rPr lang="lv-LV" sz="2800" dirty="0" smtClean="0"/>
              <a:t>,</a:t>
            </a:r>
            <a:r>
              <a:rPr lang="lv-LV" sz="2800" b="1" dirty="0" smtClean="0"/>
              <a:t> </a:t>
            </a:r>
            <a:r>
              <a:rPr lang="lv-LV" sz="2800" dirty="0" smtClean="0"/>
              <a:t>kad </a:t>
            </a:r>
            <a:r>
              <a:rPr lang="lv-LV" sz="2800" dirty="0" smtClean="0"/>
              <a:t>apkārt ir </a:t>
            </a:r>
            <a:r>
              <a:rPr lang="lv-LV" sz="2800" b="1" dirty="0" smtClean="0"/>
              <a:t>Korona vīruss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Var </a:t>
            </a:r>
            <a:r>
              <a:rPr lang="lv-LV" sz="2800" b="1" dirty="0" smtClean="0"/>
              <a:t>likties</a:t>
            </a:r>
            <a:r>
              <a:rPr lang="lv-LV" sz="2800" dirty="0" smtClean="0"/>
              <a:t>, ka </a:t>
            </a:r>
            <a:r>
              <a:rPr lang="lv-LV" sz="2800" b="1" dirty="0" smtClean="0"/>
              <a:t>Jēzus guļ vētras vidū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Viss, kas notiek ir liels pārbaudījums!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Jēzus</a:t>
            </a:r>
            <a:r>
              <a:rPr lang="lv-LV" sz="2800" dirty="0" smtClean="0"/>
              <a:t> vēl </a:t>
            </a:r>
            <a:r>
              <a:rPr lang="lv-LV" sz="2800" b="1" dirty="0" smtClean="0"/>
              <a:t>joprojām</a:t>
            </a:r>
            <a:r>
              <a:rPr lang="lv-LV" sz="2800" dirty="0" smtClean="0"/>
              <a:t> ir </a:t>
            </a:r>
            <a:r>
              <a:rPr lang="lv-LV" sz="2800" b="1" dirty="0" smtClean="0"/>
              <a:t>Kungs</a:t>
            </a:r>
            <a:r>
              <a:rPr lang="lv-LV" sz="2800" dirty="0" smtClean="0"/>
              <a:t> pār </a:t>
            </a:r>
            <a:r>
              <a:rPr lang="lv-LV" sz="2800" b="1" dirty="0" smtClean="0"/>
              <a:t>visu pasauli</a:t>
            </a:r>
            <a:r>
              <a:rPr lang="lv-LV" sz="28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Bībelē</a:t>
            </a:r>
            <a:r>
              <a:rPr lang="lv-LV" sz="2800" b="1" dirty="0" smtClean="0"/>
              <a:t>: Tici</a:t>
            </a:r>
            <a:r>
              <a:rPr lang="lv-LV" sz="2800" dirty="0" smtClean="0"/>
              <a:t> – 272x un </a:t>
            </a:r>
            <a:r>
              <a:rPr lang="lv-LV" sz="2800" b="1" dirty="0" smtClean="0"/>
              <a:t>Nebaidies – </a:t>
            </a:r>
            <a:r>
              <a:rPr lang="lv-LV" sz="2800" dirty="0" smtClean="0"/>
              <a:t>366x</a:t>
            </a:r>
            <a:endParaRPr lang="lv-LV" sz="2800" dirty="0" smtClean="0"/>
          </a:p>
        </p:txBody>
      </p:sp>
      <p:pic>
        <p:nvPicPr>
          <p:cNvPr id="1026" name="Picture 2" descr="Attēlu rezultāti vaicājumam “Jesus cros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9144000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lv-LV" b="1" dirty="0" smtClean="0"/>
              <a:t>Luters par Ticību</a:t>
            </a:r>
            <a:endParaRPr lang="lv-LV" b="1" dirty="0"/>
          </a:p>
        </p:txBody>
      </p:sp>
      <p:pic>
        <p:nvPicPr>
          <p:cNvPr id="5" name="Content Placeholder 4" descr="FB_IMG_15847777062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857730"/>
            <a:ext cx="6264696" cy="5772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189BE-0D62-4CDF-AFE5-241C9CEC956C}" type="slidenum">
              <a:rPr lang="lv-LV" smtClean="0"/>
              <a:pPr>
                <a:defRPr/>
              </a:pPr>
              <a:t>7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t2.gstatic.com/images?q=tbn:ANd9GcRzmZRgB3s60rN5vVhzVv23YLMrhm7eB7FRSAaf5X2ClJ9I1V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914400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24544" y="0"/>
            <a:ext cx="946854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  Jņ.14:27 Mieru Es jums atstāju, Savu mieru Es jums dodu; ne kā pasaule dod, Es jums dodu.</a:t>
            </a:r>
            <a:endParaRPr lang="lv-LV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696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Vai mums ir </a:t>
            </a:r>
            <a:r>
              <a:rPr lang="lv-LV" sz="2800" b="1" dirty="0" smtClean="0"/>
              <a:t>miers sirdī</a:t>
            </a:r>
            <a:r>
              <a:rPr lang="lv-LV" sz="2800" dirty="0" smtClean="0"/>
              <a:t>? </a:t>
            </a:r>
          </a:p>
          <a:p>
            <a:pPr>
              <a:buFontTx/>
              <a:buChar char="•"/>
            </a:pPr>
            <a:r>
              <a:rPr lang="lv-LV" sz="2800" dirty="0" smtClean="0"/>
              <a:t>Miers</a:t>
            </a:r>
            <a:r>
              <a:rPr lang="lv-LV" sz="2800" dirty="0"/>
              <a:t>, ko dāvā Dievs, nav tāds </a:t>
            </a:r>
            <a:r>
              <a:rPr lang="lv-LV" sz="2800" b="1" dirty="0"/>
              <a:t>miers</a:t>
            </a:r>
            <a:r>
              <a:rPr lang="lv-LV" sz="2800" dirty="0"/>
              <a:t>, kad </a:t>
            </a:r>
            <a:r>
              <a:rPr lang="lv-LV" sz="2800" b="1" dirty="0"/>
              <a:t>neviens netraucē</a:t>
            </a:r>
            <a:r>
              <a:rPr lang="lv-LV" sz="2800" dirty="0"/>
              <a:t> – miers, kādu arī pasaule reizēm var dot, bet gan tāds miers, kas </a:t>
            </a:r>
            <a:r>
              <a:rPr lang="lv-LV" sz="2800" b="1" dirty="0"/>
              <a:t>mierīgi panes visu, kad nemiers ceļas</a:t>
            </a:r>
            <a:r>
              <a:rPr lang="lv-LV" sz="2800" dirty="0"/>
              <a:t> no visām pusēm.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Tāds </a:t>
            </a:r>
            <a:r>
              <a:rPr lang="lv-LV" sz="2800" b="1" dirty="0" smtClean="0"/>
              <a:t>miers</a:t>
            </a:r>
            <a:r>
              <a:rPr lang="lv-LV" sz="2800" dirty="0" smtClean="0"/>
              <a:t> ir </a:t>
            </a:r>
            <a:r>
              <a:rPr lang="lv-LV" sz="2800" b="1" dirty="0" smtClean="0"/>
              <a:t>pārdabisks miers vētras vidū</a:t>
            </a:r>
            <a:r>
              <a:rPr lang="lv-LV" sz="2800" dirty="0" smtClean="0"/>
              <a:t>!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Tāds </a:t>
            </a:r>
            <a:r>
              <a:rPr lang="lv-LV" sz="2800" b="1" dirty="0" smtClean="0"/>
              <a:t>miers</a:t>
            </a:r>
            <a:r>
              <a:rPr lang="lv-LV" sz="2800" dirty="0" smtClean="0"/>
              <a:t> var nākt </a:t>
            </a:r>
            <a:r>
              <a:rPr lang="lv-LV" sz="2800" b="1" dirty="0" smtClean="0"/>
              <a:t>tikai no ticības</a:t>
            </a:r>
            <a:r>
              <a:rPr lang="lv-LV" sz="2800" dirty="0" smtClean="0"/>
              <a:t>!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763821"/>
            <a:ext cx="2133600" cy="476250"/>
          </a:xfrm>
          <a:noFill/>
        </p:spPr>
        <p:txBody>
          <a:bodyPr/>
          <a:lstStyle/>
          <a:p>
            <a:fld id="{ADDFB500-0BB9-4EAB-A5A4-5388D20FB38E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3658285"/>
            <a:ext cx="40679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b="1" dirty="0" smtClean="0"/>
              <a:t>Neticība</a:t>
            </a:r>
            <a:r>
              <a:rPr lang="lv-LV" sz="2600" dirty="0" smtClean="0"/>
              <a:t> ir tik </a:t>
            </a:r>
            <a:r>
              <a:rPr lang="lv-LV" sz="2600" b="1" dirty="0" smtClean="0"/>
              <a:t>bailīga</a:t>
            </a:r>
            <a:r>
              <a:rPr lang="lv-LV" sz="2600" dirty="0" smtClean="0"/>
              <a:t>, </a:t>
            </a:r>
            <a:r>
              <a:rPr lang="lv-LV" sz="2600" b="1" dirty="0" smtClean="0"/>
              <a:t>bikla</a:t>
            </a:r>
            <a:r>
              <a:rPr lang="lv-LV" sz="2600" dirty="0" smtClean="0"/>
              <a:t> un </a:t>
            </a:r>
            <a:r>
              <a:rPr lang="lv-LV" sz="2600" b="1" dirty="0" smtClean="0"/>
              <a:t>izmisusi</a:t>
            </a:r>
            <a:r>
              <a:rPr lang="lv-LV" sz="2600" dirty="0" smtClean="0"/>
              <a:t>, kas </a:t>
            </a:r>
            <a:r>
              <a:rPr lang="lv-LV" sz="2600" b="1" dirty="0" smtClean="0"/>
              <a:t>nespēj paveikt itin neko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Neticība</a:t>
            </a:r>
            <a:r>
              <a:rPr lang="lv-LV" sz="2600" dirty="0" smtClean="0"/>
              <a:t> fokusējas tikai uz to, ko </a:t>
            </a:r>
            <a:r>
              <a:rPr lang="lv-LV" sz="2600" b="1" dirty="0" smtClean="0"/>
              <a:t>redz</a:t>
            </a:r>
            <a:r>
              <a:rPr lang="lv-LV" sz="2600" dirty="0" smtClean="0"/>
              <a:t> un </a:t>
            </a:r>
            <a:r>
              <a:rPr lang="lv-LV" sz="2600" b="1" dirty="0" smtClean="0"/>
              <a:t>jūt</a:t>
            </a:r>
            <a:r>
              <a:rPr lang="lv-LV" sz="2600" dirty="0" smtClean="0"/>
              <a:t>, </a:t>
            </a:r>
            <a:r>
              <a:rPr lang="lv-LV" sz="2600" dirty="0" smtClean="0"/>
              <a:t>un </a:t>
            </a:r>
            <a:r>
              <a:rPr lang="lv-LV" sz="2600" b="1" dirty="0" smtClean="0"/>
              <a:t>neredz neko vairāk </a:t>
            </a:r>
            <a:r>
              <a:rPr lang="lv-LV" sz="2600" dirty="0" smtClean="0"/>
              <a:t>par to.</a:t>
            </a:r>
            <a:endParaRPr lang="lv-LV" sz="2600" dirty="0" smtClean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27985" y="3379644"/>
            <a:ext cx="4716016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</a:t>
            </a:r>
            <a:r>
              <a:rPr lang="lv-LV" sz="2600" b="1" dirty="0" smtClean="0"/>
              <a:t>redz</a:t>
            </a:r>
            <a:r>
              <a:rPr lang="lv-LV" sz="2600" dirty="0" smtClean="0"/>
              <a:t> to, kas </a:t>
            </a:r>
            <a:r>
              <a:rPr lang="lv-LV" sz="2600" b="1" dirty="0" smtClean="0"/>
              <a:t>nav redzams</a:t>
            </a:r>
            <a:r>
              <a:rPr lang="lv-LV" sz="2600" dirty="0" smtClean="0"/>
              <a:t>, un </a:t>
            </a:r>
            <a:r>
              <a:rPr lang="lv-LV" sz="2600" b="1" dirty="0" smtClean="0"/>
              <a:t>neuzlūko</a:t>
            </a:r>
            <a:r>
              <a:rPr lang="lv-LV" sz="2600" dirty="0" smtClean="0"/>
              <a:t> to, kas </a:t>
            </a:r>
            <a:r>
              <a:rPr lang="lv-LV" sz="2600" b="1" dirty="0" smtClean="0"/>
              <a:t>sajūtams</a:t>
            </a:r>
            <a:r>
              <a:rPr lang="lv-LV" sz="2600" dirty="0" smtClean="0"/>
              <a:t>.</a:t>
            </a:r>
          </a:p>
          <a:p>
            <a:pPr>
              <a:buFont typeface="Arial" charset="0"/>
              <a:buChar char="•"/>
            </a:pPr>
            <a:endParaRPr lang="lv-LV" sz="1000" dirty="0" smtClean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Ticība</a:t>
            </a:r>
            <a:r>
              <a:rPr lang="lv-LV" sz="2600" dirty="0" smtClean="0"/>
              <a:t> novērš </a:t>
            </a:r>
            <a:r>
              <a:rPr lang="lv-LV" sz="2600" b="1" dirty="0" smtClean="0"/>
              <a:t>skatu</a:t>
            </a:r>
            <a:r>
              <a:rPr lang="lv-LV" sz="2600" dirty="0" smtClean="0"/>
              <a:t> no tā, kas </a:t>
            </a:r>
            <a:r>
              <a:rPr lang="lv-LV" sz="2600" b="1" dirty="0" smtClean="0"/>
              <a:t>nomāc</a:t>
            </a:r>
            <a:r>
              <a:rPr lang="lv-LV" sz="2600" dirty="0" smtClean="0"/>
              <a:t> un </a:t>
            </a:r>
            <a:r>
              <a:rPr lang="lv-LV" sz="2600" b="1" dirty="0" smtClean="0"/>
              <a:t>rada nemieru</a:t>
            </a:r>
            <a:r>
              <a:rPr lang="lv-LV" sz="2600" dirty="0" smtClean="0"/>
              <a:t> </a:t>
            </a:r>
            <a:r>
              <a:rPr lang="lv-LV" sz="2800" dirty="0" smtClean="0"/>
              <a:t>un </a:t>
            </a:r>
            <a:r>
              <a:rPr lang="lv-LV" sz="2800" b="1" dirty="0" smtClean="0"/>
              <a:t>vērš</a:t>
            </a:r>
            <a:r>
              <a:rPr lang="lv-LV" sz="2800" dirty="0" smtClean="0"/>
              <a:t> savu </a:t>
            </a:r>
            <a:r>
              <a:rPr lang="lv-LV" sz="2800" b="1" dirty="0" smtClean="0"/>
              <a:t>skatu</a:t>
            </a:r>
            <a:r>
              <a:rPr lang="lv-LV" sz="2800" dirty="0" smtClean="0"/>
              <a:t> uz </a:t>
            </a:r>
            <a:r>
              <a:rPr lang="lv-LV" sz="2800" b="1" dirty="0" smtClean="0"/>
              <a:t>Dieva </a:t>
            </a:r>
            <a:r>
              <a:rPr lang="lv-LV" sz="2800" b="1" dirty="0" smtClean="0"/>
              <a:t>žēlastību</a:t>
            </a:r>
            <a:r>
              <a:rPr lang="lv-LV" sz="2800" dirty="0" smtClean="0"/>
              <a:t> , kas apsolīta </a:t>
            </a:r>
            <a:r>
              <a:rPr lang="lv-LV" sz="2800" b="1" dirty="0" smtClean="0"/>
              <a:t>Dieva </a:t>
            </a:r>
            <a:r>
              <a:rPr lang="lv-LV" sz="2800" b="1" dirty="0" smtClean="0"/>
              <a:t>Vārdā</a:t>
            </a:r>
            <a:r>
              <a:rPr lang="lv-LV" sz="2800" dirty="0" smtClean="0"/>
              <a:t>.</a:t>
            </a:r>
            <a:endParaRPr lang="lv-LV" sz="2600" dirty="0" smtClean="0"/>
          </a:p>
          <a:p>
            <a:pPr>
              <a:buFont typeface="Arial" charset="0"/>
              <a:buChar char="•"/>
            </a:pPr>
            <a:endParaRPr lang="lv-LV" sz="2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2924944"/>
            <a:ext cx="316835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04048" y="2780928"/>
            <a:ext cx="396044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2051719" cy="25649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BIBL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20688"/>
            <a:ext cx="2448272" cy="207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68313" y="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Kopsavilkums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4682</TotalTime>
  <Words>703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Mt.8:23-27 Ticība un neticība</vt:lpstr>
      <vt:lpstr>Slide 2</vt:lpstr>
      <vt:lpstr>Slide 3</vt:lpstr>
      <vt:lpstr>Slide 4</vt:lpstr>
      <vt:lpstr>No ticības uz ticību (Rom.1:17)</vt:lpstr>
      <vt:lpstr>Panika vai Miers? </vt:lpstr>
      <vt:lpstr>Luters par Ticību</vt:lpstr>
      <vt:lpstr>Slide 8</vt:lpstr>
      <vt:lpstr>Slide 9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95</cp:revision>
  <dcterms:created xsi:type="dcterms:W3CDTF">2010-10-07T14:46:11Z</dcterms:created>
  <dcterms:modified xsi:type="dcterms:W3CDTF">2022-01-29T17:34:29Z</dcterms:modified>
</cp:coreProperties>
</file>