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82" r:id="rId2"/>
    <p:sldId id="287" r:id="rId3"/>
    <p:sldId id="293" r:id="rId4"/>
    <p:sldId id="300" r:id="rId5"/>
    <p:sldId id="292" r:id="rId6"/>
    <p:sldId id="294" r:id="rId7"/>
    <p:sldId id="308" r:id="rId8"/>
    <p:sldId id="302" r:id="rId9"/>
    <p:sldId id="309" r:id="rId10"/>
    <p:sldId id="310" r:id="rId11"/>
    <p:sldId id="312" r:id="rId12"/>
    <p:sldId id="305" r:id="rId13"/>
    <p:sldId id="297" r:id="rId14"/>
    <p:sldId id="303" r:id="rId15"/>
    <p:sldId id="304" r:id="rId16"/>
    <p:sldId id="306" r:id="rId17"/>
    <p:sldId id="299" r:id="rId18"/>
    <p:sldId id="313" r:id="rId19"/>
    <p:sldId id="272" r:id="rId2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129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7/22/2023</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709C2191-EFB5-49F6-B896-FE5927E63A5F}"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24300"/>
            <a:ext cx="40386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24"/>
          <p:cNvSpPr>
            <a:spLocks noGrp="1" noChangeArrowheads="1"/>
          </p:cNvSpPr>
          <p:nvPr>
            <p:ph type="dt" sz="half" idx="10"/>
          </p:nvPr>
        </p:nvSpPr>
        <p:spPr>
          <a:ln/>
        </p:spPr>
        <p:txBody>
          <a:bodyPr/>
          <a:lstStyle>
            <a:lvl1pPr>
              <a:defRPr/>
            </a:lvl1pPr>
          </a:lstStyle>
          <a:p>
            <a:pPr>
              <a:defRPr/>
            </a:pPr>
            <a:endParaRPr lang="en-US"/>
          </a:p>
        </p:txBody>
      </p:sp>
      <p:sp>
        <p:nvSpPr>
          <p:cNvPr id="7" name="Rectangle 25"/>
          <p:cNvSpPr>
            <a:spLocks noGrp="1" noChangeArrowheads="1"/>
          </p:cNvSpPr>
          <p:nvPr>
            <p:ph type="ftr" sz="quarter" idx="11"/>
          </p:nvPr>
        </p:nvSpPr>
        <p:spPr>
          <a:ln/>
        </p:spPr>
        <p:txBody>
          <a:bodyPr/>
          <a:lstStyle>
            <a:lvl1pPr>
              <a:defRPr/>
            </a:lvl1pPr>
          </a:lstStyle>
          <a:p>
            <a:pPr>
              <a:defRPr/>
            </a:pPr>
            <a:endParaRPr lang="en-US"/>
          </a:p>
        </p:txBody>
      </p:sp>
      <p:sp>
        <p:nvSpPr>
          <p:cNvPr id="8" name="Rectangle 26"/>
          <p:cNvSpPr>
            <a:spLocks noGrp="1" noChangeArrowheads="1"/>
          </p:cNvSpPr>
          <p:nvPr>
            <p:ph type="sldNum" sz="quarter" idx="12"/>
          </p:nvPr>
        </p:nvSpPr>
        <p:spPr>
          <a:ln/>
        </p:spPr>
        <p:txBody>
          <a:bodyPr/>
          <a:lstStyle>
            <a:lvl1pPr>
              <a:defRPr/>
            </a:lvl1pPr>
          </a:lstStyle>
          <a:p>
            <a:pPr>
              <a:defRPr/>
            </a:pPr>
            <a:fld id="{4466E9F9-C216-41EB-A24E-4819DF6F5C4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 id="2147483661" r:id="rId13"/>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1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71414"/>
            <a:ext cx="8894763" cy="1071563"/>
          </a:xfrm>
        </p:spPr>
        <p:txBody>
          <a:bodyPr/>
          <a:lstStyle/>
          <a:p>
            <a:pPr eaLnBrk="1" hangingPunct="1"/>
            <a:r>
              <a:rPr lang="lv-LV" sz="3600" b="1" dirty="0" smtClean="0"/>
              <a:t>Jēk.2:14-20 Nedzīva un Dzīva ticība</a:t>
            </a:r>
          </a:p>
        </p:txBody>
      </p:sp>
      <p:pic>
        <p:nvPicPr>
          <p:cNvPr id="2051" name="Picture 3" descr="DOVE019"/>
          <p:cNvPicPr>
            <a:picLocks noChangeAspect="1" noChangeArrowheads="1"/>
          </p:cNvPicPr>
          <p:nvPr/>
        </p:nvPicPr>
        <p:blipFill>
          <a:blip r:embed="rId2" cstate="print"/>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668344" y="0"/>
            <a:ext cx="1475656" cy="396875"/>
          </a:xfrm>
          <a:prstGeom prst="rect">
            <a:avLst/>
          </a:prstGeom>
          <a:noFill/>
          <a:ln w="9525">
            <a:noFill/>
            <a:miter lim="800000"/>
            <a:headEnd/>
            <a:tailEnd/>
          </a:ln>
        </p:spPr>
        <p:txBody>
          <a:bodyPr wrap="square">
            <a:spAutoFit/>
          </a:bodyPr>
          <a:lstStyle/>
          <a:p>
            <a:pPr>
              <a:spcBef>
                <a:spcPct val="50000"/>
              </a:spcBef>
            </a:pPr>
            <a:r>
              <a:rPr lang="lv-LV" sz="2000" dirty="0" smtClean="0"/>
              <a:t>2.jūl.2023.</a:t>
            </a:r>
            <a:endParaRPr lang="lv-LV" sz="2000" dirty="0"/>
          </a:p>
        </p:txBody>
      </p:sp>
      <p:sp>
        <p:nvSpPr>
          <p:cNvPr id="2053"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2" name="Picture 2"/>
          <p:cNvPicPr>
            <a:picLocks noChangeAspect="1" noChangeArrowheads="1"/>
          </p:cNvPicPr>
          <p:nvPr/>
        </p:nvPicPr>
        <p:blipFill>
          <a:blip r:embed="rId3" cstate="print"/>
          <a:srcRect/>
          <a:stretch>
            <a:fillRect/>
          </a:stretch>
        </p:blipFill>
        <p:spPr bwMode="auto">
          <a:xfrm>
            <a:off x="288032" y="1243422"/>
            <a:ext cx="8460432" cy="55907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C2DF57DE-E26F-4334-98F4-C032ED4B914C}" type="slidenum">
              <a:rPr lang="en-US" smtClean="0"/>
              <a:pPr/>
              <a:t>10</a:t>
            </a:fld>
            <a:endParaRPr lang="en-US" smtClean="0"/>
          </a:p>
        </p:txBody>
      </p:sp>
      <p:sp>
        <p:nvSpPr>
          <p:cNvPr id="22530" name="Rectangle 2"/>
          <p:cNvSpPr>
            <a:spLocks noGrp="1" noChangeArrowheads="1"/>
          </p:cNvSpPr>
          <p:nvPr>
            <p:ph type="title"/>
          </p:nvPr>
        </p:nvSpPr>
        <p:spPr>
          <a:xfrm>
            <a:off x="0" y="44624"/>
            <a:ext cx="9144000" cy="765175"/>
          </a:xfrm>
        </p:spPr>
        <p:txBody>
          <a:bodyPr/>
          <a:lstStyle/>
          <a:p>
            <a:pPr marL="762000" indent="-762000" eaLnBrk="1" hangingPunct="1">
              <a:defRPr/>
            </a:pPr>
            <a:r>
              <a:rPr lang="lv-LV" sz="3600" b="1" dirty="0" smtClean="0">
                <a:solidFill>
                  <a:schemeClr val="tx1"/>
                </a:solidFill>
              </a:rPr>
              <a:t>Ticība labo darbu cēlonis, nevis sekas</a:t>
            </a:r>
            <a:endParaRPr lang="en-US" sz="3600" dirty="0" smtClean="0">
              <a:solidFill>
                <a:schemeClr val="tx1"/>
              </a:solidFill>
            </a:endParaRPr>
          </a:p>
        </p:txBody>
      </p:sp>
      <p:sp>
        <p:nvSpPr>
          <p:cNvPr id="8" name="Rounded Rectangle 7"/>
          <p:cNvSpPr/>
          <p:nvPr/>
        </p:nvSpPr>
        <p:spPr>
          <a:xfrm>
            <a:off x="3563888" y="908720"/>
            <a:ext cx="5328592" cy="547260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300"/>
              </a:lnSpc>
            </a:pPr>
            <a:r>
              <a:rPr lang="lv-LV" sz="3200" dirty="0" smtClean="0">
                <a:solidFill>
                  <a:schemeClr val="tx1"/>
                </a:solidFill>
              </a:rPr>
              <a:t>Luters: Koki ir vispirms, pirms augļiem, augļi kokus nepadara ne labus, ne ļaunus, bet koki dod augļus; tāpat arī cilvēki vispirms ir dievbijīgs vai ļauns, pirms viņš dara labus vai ļaunus darbus; darbi cilvēku nepadara ne labu, ne ļaunu, bet cilvēks dara labus vai ļaunus darbus.</a:t>
            </a:r>
            <a:endParaRPr lang="en-US" sz="3200" dirty="0">
              <a:solidFill>
                <a:schemeClr val="tx1"/>
              </a:solidFill>
            </a:endParaRPr>
          </a:p>
        </p:txBody>
      </p:sp>
      <p:pic>
        <p:nvPicPr>
          <p:cNvPr id="30724" name="Picture 4"/>
          <p:cNvPicPr>
            <a:picLocks noChangeAspect="1" noChangeArrowheads="1"/>
          </p:cNvPicPr>
          <p:nvPr/>
        </p:nvPicPr>
        <p:blipFill>
          <a:blip r:embed="rId2" cstate="print"/>
          <a:srcRect/>
          <a:stretch>
            <a:fillRect/>
          </a:stretch>
        </p:blipFill>
        <p:spPr bwMode="auto">
          <a:xfrm>
            <a:off x="179512" y="1484784"/>
            <a:ext cx="3222358" cy="424847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plus(in)">
                                      <p:cBhvr>
                                        <p:cTn id="7" dur="2000"/>
                                        <p:tgtEl>
                                          <p:spTgt spid="22530"/>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0724"/>
                                        </p:tgtEl>
                                        <p:attrNameLst>
                                          <p:attrName>style.visibility</p:attrName>
                                        </p:attrNameLst>
                                      </p:cBhvr>
                                      <p:to>
                                        <p:strVal val="visible"/>
                                      </p:to>
                                    </p:set>
                                    <p:animEffect transition="in" filter="fade">
                                      <p:cBhvr>
                                        <p:cTn id="11" dur="2000"/>
                                        <p:tgtEl>
                                          <p:spTgt spid="30724"/>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C2DF57DE-E26F-4334-98F4-C032ED4B914C}" type="slidenum">
              <a:rPr lang="en-US" smtClean="0"/>
              <a:pPr/>
              <a:t>11</a:t>
            </a:fld>
            <a:endParaRPr lang="en-US" smtClean="0"/>
          </a:p>
        </p:txBody>
      </p:sp>
      <p:sp>
        <p:nvSpPr>
          <p:cNvPr id="22530" name="Rectangle 2"/>
          <p:cNvSpPr>
            <a:spLocks noGrp="1" noChangeArrowheads="1"/>
          </p:cNvSpPr>
          <p:nvPr>
            <p:ph type="title"/>
          </p:nvPr>
        </p:nvSpPr>
        <p:spPr>
          <a:xfrm>
            <a:off x="0" y="44624"/>
            <a:ext cx="9144000" cy="765175"/>
          </a:xfrm>
        </p:spPr>
        <p:txBody>
          <a:bodyPr/>
          <a:lstStyle/>
          <a:p>
            <a:pPr marL="762000" indent="-762000" eaLnBrk="1" hangingPunct="1">
              <a:defRPr/>
            </a:pPr>
            <a:r>
              <a:rPr lang="lv-LV" sz="3600" b="1" dirty="0" smtClean="0">
                <a:solidFill>
                  <a:schemeClr val="tx1"/>
                </a:solidFill>
              </a:rPr>
              <a:t>Padariet cilvēku labu, tad darbi sekos</a:t>
            </a:r>
            <a:endParaRPr lang="en-US" sz="3600" dirty="0" smtClean="0">
              <a:solidFill>
                <a:schemeClr val="tx1"/>
              </a:solidFill>
            </a:endParaRPr>
          </a:p>
        </p:txBody>
      </p:sp>
      <p:sp>
        <p:nvSpPr>
          <p:cNvPr id="8" name="Rounded Rectangle 7"/>
          <p:cNvSpPr/>
          <p:nvPr/>
        </p:nvSpPr>
        <p:spPr>
          <a:xfrm>
            <a:off x="3635896" y="908720"/>
            <a:ext cx="5328592" cy="266429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300"/>
              </a:lnSpc>
            </a:pPr>
            <a:r>
              <a:rPr lang="lv-LV" sz="3200" dirty="0" smtClean="0">
                <a:solidFill>
                  <a:schemeClr val="tx1"/>
                </a:solidFill>
              </a:rPr>
              <a:t>Padariet koku labu, tad arī viņa augļi būs labi, vai padariet koku nelabu, tad arī viņa augļi būs nelabi, jo koku pazīst no viņa augļiem. (Mt.12:33)</a:t>
            </a:r>
          </a:p>
        </p:txBody>
      </p:sp>
      <p:pic>
        <p:nvPicPr>
          <p:cNvPr id="36866" name="Picture 2" descr="Jesus,christ,savior,god,son - free image from needpix.com"/>
          <p:cNvPicPr>
            <a:picLocks noChangeAspect="1" noChangeArrowheads="1"/>
          </p:cNvPicPr>
          <p:nvPr/>
        </p:nvPicPr>
        <p:blipFill>
          <a:blip r:embed="rId2" cstate="print"/>
          <a:srcRect/>
          <a:stretch>
            <a:fillRect/>
          </a:stretch>
        </p:blipFill>
        <p:spPr bwMode="auto">
          <a:xfrm>
            <a:off x="1115616" y="836712"/>
            <a:ext cx="1872208" cy="285288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Rounded Rectangle 6"/>
          <p:cNvSpPr/>
          <p:nvPr/>
        </p:nvSpPr>
        <p:spPr>
          <a:xfrm>
            <a:off x="179512" y="3933056"/>
            <a:ext cx="3888432" cy="158417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Mēs nekļūstam dzīvi ticībā, darot labus darbus</a:t>
            </a:r>
            <a:endParaRPr lang="lv-LV" sz="3600" b="1" dirty="0" smtClean="0">
              <a:solidFill>
                <a:schemeClr val="tx1"/>
              </a:solidFill>
            </a:endParaRPr>
          </a:p>
        </p:txBody>
      </p:sp>
      <p:sp>
        <p:nvSpPr>
          <p:cNvPr id="9" name="Rounded Rectangle 8"/>
          <p:cNvSpPr/>
          <p:nvPr/>
        </p:nvSpPr>
        <p:spPr>
          <a:xfrm>
            <a:off x="251520" y="5589240"/>
            <a:ext cx="3744416" cy="115212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Dzīva ticība nāk no evaņģēlija</a:t>
            </a:r>
            <a:endParaRPr lang="lv-LV" sz="3600" b="1" dirty="0" smtClean="0">
              <a:solidFill>
                <a:schemeClr val="tx1"/>
              </a:solidFill>
            </a:endParaRPr>
          </a:p>
        </p:txBody>
      </p:sp>
      <p:sp>
        <p:nvSpPr>
          <p:cNvPr id="10" name="Rounded Rectangle 9"/>
          <p:cNvSpPr/>
          <p:nvPr/>
        </p:nvSpPr>
        <p:spPr>
          <a:xfrm>
            <a:off x="4427984" y="3933056"/>
            <a:ext cx="4392488"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Labie darbi ir indikators dzīvai ticībai</a:t>
            </a:r>
            <a:endParaRPr lang="lv-LV" sz="3200" b="1" dirty="0" smtClean="0">
              <a:solidFill>
                <a:schemeClr val="tx1"/>
              </a:solidFill>
            </a:endParaRPr>
          </a:p>
        </p:txBody>
      </p:sp>
      <p:sp>
        <p:nvSpPr>
          <p:cNvPr id="11" name="Rounded Rectangle 10"/>
          <p:cNvSpPr/>
          <p:nvPr/>
        </p:nvSpPr>
        <p:spPr>
          <a:xfrm>
            <a:off x="4427984" y="5085184"/>
            <a:ext cx="4392488"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Ikkatru koku pazīst no viņa augļiem (Lk.6:44)</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plus(in)">
                                      <p:cBhvr>
                                        <p:cTn id="7" dur="2000"/>
                                        <p:tgtEl>
                                          <p:spTgt spid="22530"/>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6866"/>
                                        </p:tgtEl>
                                        <p:attrNameLst>
                                          <p:attrName>style.visibility</p:attrName>
                                        </p:attrNameLst>
                                      </p:cBhvr>
                                      <p:to>
                                        <p:strVal val="visible"/>
                                      </p:to>
                                    </p:set>
                                    <p:animEffect transition="in" filter="fade">
                                      <p:cBhvr>
                                        <p:cTn id="11" dur="2000"/>
                                        <p:tgtEl>
                                          <p:spTgt spid="36866"/>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8" grpId="0" animBg="1"/>
      <p:bldP spid="7" grpId="0" animBg="1"/>
      <p:bldP spid="9" grpId="0" animBg="1"/>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pPr>
              <a:defRPr/>
            </a:pPr>
            <a:fld id="{BF6D28D3-6C26-47FE-ABBB-377FA30524E3}" type="slidenum">
              <a:rPr lang="en-US"/>
              <a:pPr>
                <a:defRPr/>
              </a:pPr>
              <a:t>12</a:t>
            </a:fld>
            <a:endParaRPr lang="en-US"/>
          </a:p>
        </p:txBody>
      </p:sp>
      <p:sp>
        <p:nvSpPr>
          <p:cNvPr id="61442" name="Rectangle 2"/>
          <p:cNvSpPr>
            <a:spLocks noGrp="1" noChangeArrowheads="1"/>
          </p:cNvSpPr>
          <p:nvPr>
            <p:ph type="title"/>
          </p:nvPr>
        </p:nvSpPr>
        <p:spPr>
          <a:xfrm>
            <a:off x="395288" y="-100013"/>
            <a:ext cx="8229600" cy="752476"/>
          </a:xfrm>
        </p:spPr>
        <p:txBody>
          <a:bodyPr/>
          <a:lstStyle/>
          <a:p>
            <a:pPr marL="762000" indent="-762000" eaLnBrk="1" hangingPunct="1">
              <a:defRPr/>
            </a:pPr>
            <a:r>
              <a:rPr lang="lv-LV" sz="4000" b="1" dirty="0" smtClean="0">
                <a:solidFill>
                  <a:schemeClr val="tx1"/>
                </a:solidFill>
              </a:rPr>
              <a:t>Kāpēc ticīgie dara labu?</a:t>
            </a:r>
            <a:r>
              <a:rPr lang="en-US" sz="3200" dirty="0" smtClean="0">
                <a:solidFill>
                  <a:schemeClr val="tx1"/>
                </a:solidFill>
              </a:rPr>
              <a:t> </a:t>
            </a:r>
          </a:p>
        </p:txBody>
      </p:sp>
      <p:sp>
        <p:nvSpPr>
          <p:cNvPr id="61443" name="Rectangle 3"/>
          <p:cNvSpPr>
            <a:spLocks noGrp="1" noChangeArrowheads="1"/>
          </p:cNvSpPr>
          <p:nvPr>
            <p:ph type="body" sz="half" idx="1"/>
          </p:nvPr>
        </p:nvSpPr>
        <p:spPr>
          <a:xfrm>
            <a:off x="0" y="547688"/>
            <a:ext cx="9144000" cy="1585168"/>
          </a:xfrm>
        </p:spPr>
        <p:txBody>
          <a:bodyPr/>
          <a:lstStyle/>
          <a:p>
            <a:pPr marL="0" indent="0" eaLnBrk="1" hangingPunct="1">
              <a:spcBef>
                <a:spcPct val="0"/>
              </a:spcBef>
              <a:buNone/>
              <a:defRPr/>
            </a:pPr>
            <a:r>
              <a:rPr lang="lv-LV" sz="2400" dirty="0" smtClean="0"/>
              <a:t>“</a:t>
            </a:r>
            <a:r>
              <a:rPr lang="lv-LV" sz="2400" i="1" dirty="0" smtClean="0"/>
              <a:t>Svētajam Garam, salīdzinājumā ar Jēzu, ir kāds nopietns trūkums. Tam nav cilvēku mēles, cilvēka roku, cilvēka pleca, uz kā paraudāt kādam noskumušajam. Viņam tas viss ir jāaizņemas no mums, lai kļūtu par citu mierinātāju un padomdevēju</a:t>
            </a:r>
            <a:r>
              <a:rPr lang="lv-LV" sz="2400" dirty="0" smtClean="0"/>
              <a:t>.” (</a:t>
            </a:r>
            <a:r>
              <a:rPr lang="lv-LV" sz="2400" dirty="0" err="1" smtClean="0"/>
              <a:t>R.Kolbs</a:t>
            </a:r>
            <a:r>
              <a:rPr lang="lv-LV" sz="2400" dirty="0" smtClean="0"/>
              <a:t>)</a:t>
            </a:r>
          </a:p>
        </p:txBody>
      </p:sp>
      <p:pic>
        <p:nvPicPr>
          <p:cNvPr id="6" name="Picture 5" descr="hand heart.png"/>
          <p:cNvPicPr>
            <a:picLocks noChangeAspect="1"/>
          </p:cNvPicPr>
          <p:nvPr/>
        </p:nvPicPr>
        <p:blipFill>
          <a:blip r:embed="rId2" cstate="print"/>
          <a:stretch>
            <a:fillRect/>
          </a:stretch>
        </p:blipFill>
        <p:spPr>
          <a:xfrm>
            <a:off x="2123728" y="1980519"/>
            <a:ext cx="4877481" cy="4877481"/>
          </a:xfrm>
          <a:prstGeom prst="rect">
            <a:avLst/>
          </a:prstGeom>
        </p:spPr>
      </p:pic>
      <p:sp>
        <p:nvSpPr>
          <p:cNvPr id="7" name="Rounded Rectangle 6"/>
          <p:cNvSpPr/>
          <p:nvPr/>
        </p:nvSpPr>
        <p:spPr>
          <a:xfrm>
            <a:off x="179512" y="2276872"/>
            <a:ext cx="3312368"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Ticīgam darīt labu ir dabiski</a:t>
            </a:r>
            <a:endParaRPr lang="en-US" sz="3600" dirty="0">
              <a:solidFill>
                <a:schemeClr val="tx1"/>
              </a:solidFill>
            </a:endParaRPr>
          </a:p>
        </p:txBody>
      </p:sp>
      <p:sp>
        <p:nvSpPr>
          <p:cNvPr id="8" name="Rounded Rectangle 7"/>
          <p:cNvSpPr/>
          <p:nvPr/>
        </p:nvSpPr>
        <p:spPr>
          <a:xfrm>
            <a:off x="5580112" y="2492896"/>
            <a:ext cx="3312368"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Mēs esam Dieva </a:t>
            </a:r>
            <a:r>
              <a:rPr lang="lv-LV" sz="3600" dirty="0" smtClean="0">
                <a:solidFill>
                  <a:schemeClr val="tx1"/>
                </a:solidFill>
              </a:rPr>
              <a:t>rokas, mutes</a:t>
            </a:r>
            <a:endParaRPr lang="en-US" sz="3200" dirty="0">
              <a:solidFill>
                <a:schemeClr val="tx1"/>
              </a:solidFill>
            </a:endParaRPr>
          </a:p>
        </p:txBody>
      </p:sp>
      <p:sp>
        <p:nvSpPr>
          <p:cNvPr id="9" name="Rounded Rectangle 8"/>
          <p:cNvSpPr/>
          <p:nvPr/>
        </p:nvSpPr>
        <p:spPr>
          <a:xfrm>
            <a:off x="611560" y="3429000"/>
            <a:ext cx="2376264"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Pateicībā Dievam</a:t>
            </a:r>
            <a:endParaRPr lang="en-US" sz="3600" dirty="0">
              <a:solidFill>
                <a:schemeClr val="tx1"/>
              </a:solidFill>
            </a:endParaRPr>
          </a:p>
        </p:txBody>
      </p:sp>
      <p:sp>
        <p:nvSpPr>
          <p:cNvPr id="10" name="Rounded Rectangle 9"/>
          <p:cNvSpPr/>
          <p:nvPr/>
        </p:nvSpPr>
        <p:spPr>
          <a:xfrm>
            <a:off x="6228184" y="4869160"/>
            <a:ext cx="2736304" cy="136815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300"/>
              </a:lnSpc>
            </a:pPr>
            <a:r>
              <a:rPr lang="lv-LV" sz="3600" dirty="0" smtClean="0">
                <a:solidFill>
                  <a:schemeClr val="tx1"/>
                </a:solidFill>
              </a:rPr>
              <a:t>Lai mīlētu savus tuviniekus</a:t>
            </a:r>
            <a:endParaRPr lang="en-US" sz="3600"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61442"/>
                                        </p:tgtEl>
                                        <p:attrNameLst>
                                          <p:attrName>style.visibility</p:attrName>
                                        </p:attrNameLst>
                                      </p:cBhvr>
                                      <p:to>
                                        <p:strVal val="visible"/>
                                      </p:to>
                                    </p:set>
                                    <p:animEffect transition="in" filter="plus(in)">
                                      <p:cBhvr>
                                        <p:cTn id="7" dur="2000"/>
                                        <p:tgtEl>
                                          <p:spTgt spid="6144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4000"/>
                            </p:stCondLst>
                            <p:childTnLst>
                              <p:par>
                                <p:cTn id="13" presetID="14" presetClass="entr" presetSubtype="10" fill="hold" grpId="0" nodeType="afterEffect">
                                  <p:stCondLst>
                                    <p:cond delay="0"/>
                                  </p:stCondLst>
                                  <p:childTnLst>
                                    <p:set>
                                      <p:cBhvr>
                                        <p:cTn id="14" dur="1" fill="hold">
                                          <p:stCondLst>
                                            <p:cond delay="0"/>
                                          </p:stCondLst>
                                        </p:cTn>
                                        <p:tgtEl>
                                          <p:spTgt spid="61443">
                                            <p:txEl>
                                              <p:pRg st="0" end="0"/>
                                            </p:txEl>
                                          </p:spTgt>
                                        </p:tgtEl>
                                        <p:attrNameLst>
                                          <p:attrName>style.visibility</p:attrName>
                                        </p:attrNameLst>
                                      </p:cBhvr>
                                      <p:to>
                                        <p:strVal val="visible"/>
                                      </p:to>
                                    </p:set>
                                    <p:animEffect transition="in" filter="randombar(horizontal)">
                                      <p:cBhvr>
                                        <p:cTn id="15" dur="500"/>
                                        <p:tgtEl>
                                          <p:spTgt spid="61443">
                                            <p:txEl>
                                              <p:pRg st="0" end="0"/>
                                            </p:txEl>
                                          </p:spTgt>
                                        </p:tgtEl>
                                      </p:cBhvr>
                                    </p:animEffect>
                                  </p:childTnLst>
                                </p:cTn>
                              </p:par>
                            </p:childTnLst>
                          </p:cTn>
                        </p:par>
                        <p:par>
                          <p:cTn id="16" fill="hold">
                            <p:stCondLst>
                              <p:cond delay="4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par>
                          <p:cTn id="20" fill="hold">
                            <p:stCondLst>
                              <p:cond delay="65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000"/>
                                        <p:tgtEl>
                                          <p:spTgt spid="8"/>
                                        </p:tgtEl>
                                      </p:cBhvr>
                                    </p:animEffect>
                                  </p:childTnLst>
                                </p:cTn>
                              </p:par>
                            </p:childTnLst>
                          </p:cTn>
                        </p:par>
                        <p:par>
                          <p:cTn id="24" fill="hold">
                            <p:stCondLst>
                              <p:cond delay="85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childTnLst>
                          </p:cTn>
                        </p:par>
                        <p:par>
                          <p:cTn id="28" fill="hold">
                            <p:stCondLst>
                              <p:cond delay="1050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P spid="61443" grpId="0" build="p"/>
      <p:bldP spid="7" grpId="0" animBg="1"/>
      <p:bldP spid="8" grpId="0" animBg="1"/>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7"/>
          <p:cNvSpPr>
            <a:spLocks noGrp="1"/>
          </p:cNvSpPr>
          <p:nvPr>
            <p:ph type="sldNum" sz="quarter" idx="12"/>
          </p:nvPr>
        </p:nvSpPr>
        <p:spPr/>
        <p:txBody>
          <a:bodyPr/>
          <a:lstStyle/>
          <a:p>
            <a:pPr>
              <a:defRPr/>
            </a:pPr>
            <a:fld id="{1A72F082-F954-4296-9FBA-739205C78E60}" type="slidenum">
              <a:rPr lang="en-US"/>
              <a:pPr>
                <a:defRPr/>
              </a:pPr>
              <a:t>13</a:t>
            </a:fld>
            <a:endParaRPr lang="en-US"/>
          </a:p>
        </p:txBody>
      </p:sp>
      <p:sp>
        <p:nvSpPr>
          <p:cNvPr id="62466" name="Rectangle 2"/>
          <p:cNvSpPr>
            <a:spLocks noChangeArrowheads="1"/>
          </p:cNvSpPr>
          <p:nvPr/>
        </p:nvSpPr>
        <p:spPr bwMode="auto">
          <a:xfrm>
            <a:off x="0" y="0"/>
            <a:ext cx="7812088" cy="823913"/>
          </a:xfrm>
          <a:prstGeom prst="rect">
            <a:avLst/>
          </a:prstGeom>
          <a:noFill/>
          <a:ln w="9525">
            <a:noFill/>
            <a:miter lim="800000"/>
            <a:headEnd/>
            <a:tailEnd/>
          </a:ln>
          <a:effectLst/>
        </p:spPr>
        <p:txBody>
          <a:bodyPr>
            <a:spAutoFit/>
          </a:bodyPr>
          <a:lstStyle/>
          <a:p>
            <a:pPr algn="ctr" eaLnBrk="0" hangingPunct="0">
              <a:defRPr/>
            </a:pPr>
            <a:r>
              <a:rPr lang="lv-LV" sz="4800" b="1" dirty="0"/>
              <a:t>Kam darīt labos darbus?</a:t>
            </a:r>
          </a:p>
        </p:txBody>
      </p:sp>
      <p:pic>
        <p:nvPicPr>
          <p:cNvPr id="6" name="Picture 5" descr="hand heart.png"/>
          <p:cNvPicPr>
            <a:picLocks noChangeAspect="1"/>
          </p:cNvPicPr>
          <p:nvPr/>
        </p:nvPicPr>
        <p:blipFill>
          <a:blip r:embed="rId2" cstate="print"/>
          <a:stretch>
            <a:fillRect/>
          </a:stretch>
        </p:blipFill>
        <p:spPr>
          <a:xfrm>
            <a:off x="7209316" y="0"/>
            <a:ext cx="1934684" cy="1934684"/>
          </a:xfrm>
          <a:prstGeom prst="rect">
            <a:avLst/>
          </a:prstGeom>
        </p:spPr>
      </p:pic>
      <p:pic>
        <p:nvPicPr>
          <p:cNvPr id="7" name="Picture 6" descr="2 people.png"/>
          <p:cNvPicPr>
            <a:picLocks noChangeAspect="1"/>
          </p:cNvPicPr>
          <p:nvPr/>
        </p:nvPicPr>
        <p:blipFill>
          <a:blip r:embed="rId3" cstate="print"/>
          <a:stretch>
            <a:fillRect/>
          </a:stretch>
        </p:blipFill>
        <p:spPr>
          <a:xfrm>
            <a:off x="3419872" y="4653136"/>
            <a:ext cx="1934684" cy="1934684"/>
          </a:xfrm>
          <a:prstGeom prst="rect">
            <a:avLst/>
          </a:prstGeom>
        </p:spPr>
      </p:pic>
      <p:pic>
        <p:nvPicPr>
          <p:cNvPr id="8" name="Picture 7" descr="brothers.png"/>
          <p:cNvPicPr>
            <a:picLocks noChangeAspect="1"/>
          </p:cNvPicPr>
          <p:nvPr/>
        </p:nvPicPr>
        <p:blipFill>
          <a:blip r:embed="rId4" cstate="print"/>
          <a:stretch>
            <a:fillRect/>
          </a:stretch>
        </p:blipFill>
        <p:spPr>
          <a:xfrm>
            <a:off x="467544" y="1628800"/>
            <a:ext cx="2078055" cy="2078055"/>
          </a:xfrm>
          <a:prstGeom prst="rect">
            <a:avLst/>
          </a:prstGeom>
        </p:spPr>
      </p:pic>
      <p:pic>
        <p:nvPicPr>
          <p:cNvPr id="9" name="Picture 8" descr="friends.png"/>
          <p:cNvPicPr>
            <a:picLocks noChangeAspect="1"/>
          </p:cNvPicPr>
          <p:nvPr/>
        </p:nvPicPr>
        <p:blipFill>
          <a:blip r:embed="rId5" cstate="print"/>
          <a:stretch>
            <a:fillRect/>
          </a:stretch>
        </p:blipFill>
        <p:spPr>
          <a:xfrm>
            <a:off x="323528" y="4437112"/>
            <a:ext cx="2385161" cy="2385161"/>
          </a:xfrm>
          <a:prstGeom prst="rect">
            <a:avLst/>
          </a:prstGeom>
        </p:spPr>
      </p:pic>
      <p:pic>
        <p:nvPicPr>
          <p:cNvPr id="10" name="Picture 9" descr="road.png"/>
          <p:cNvPicPr>
            <a:picLocks noChangeAspect="1"/>
          </p:cNvPicPr>
          <p:nvPr/>
        </p:nvPicPr>
        <p:blipFill>
          <a:blip r:embed="rId6" cstate="print"/>
          <a:stretch>
            <a:fillRect/>
          </a:stretch>
        </p:blipFill>
        <p:spPr>
          <a:xfrm>
            <a:off x="5950329" y="3212977"/>
            <a:ext cx="2438095" cy="3645024"/>
          </a:xfrm>
          <a:prstGeom prst="rect">
            <a:avLst/>
          </a:prstGeom>
        </p:spPr>
      </p:pic>
      <p:pic>
        <p:nvPicPr>
          <p:cNvPr id="6145" name="Picture 1"/>
          <p:cNvPicPr>
            <a:picLocks noChangeAspect="1" noChangeArrowheads="1"/>
          </p:cNvPicPr>
          <p:nvPr/>
        </p:nvPicPr>
        <p:blipFill>
          <a:blip r:embed="rId7" cstate="print"/>
          <a:srcRect r="1160"/>
          <a:stretch>
            <a:fillRect/>
          </a:stretch>
        </p:blipFill>
        <p:spPr bwMode="auto">
          <a:xfrm>
            <a:off x="3059832" y="1772816"/>
            <a:ext cx="2664296" cy="1800200"/>
          </a:xfrm>
          <a:prstGeom prst="rect">
            <a:avLst/>
          </a:prstGeom>
          <a:noFill/>
          <a:ln w="9525">
            <a:noFill/>
            <a:miter lim="800000"/>
            <a:headEnd/>
            <a:tailEnd/>
          </a:ln>
        </p:spPr>
      </p:pic>
      <p:sp>
        <p:nvSpPr>
          <p:cNvPr id="14" name="TextBox 13"/>
          <p:cNvSpPr txBox="1"/>
          <p:nvPr/>
        </p:nvSpPr>
        <p:spPr>
          <a:xfrm>
            <a:off x="323528" y="1052736"/>
            <a:ext cx="2232248" cy="584775"/>
          </a:xfrm>
          <a:prstGeom prst="rect">
            <a:avLst/>
          </a:prstGeom>
          <a:noFill/>
        </p:spPr>
        <p:txBody>
          <a:bodyPr wrap="square" rtlCol="0">
            <a:spAutoFit/>
          </a:bodyPr>
          <a:lstStyle/>
          <a:p>
            <a:pPr algn="ctr"/>
            <a:r>
              <a:rPr lang="lv-LV" sz="3200" b="1" dirty="0" smtClean="0"/>
              <a:t>Ģimene</a:t>
            </a:r>
            <a:endParaRPr lang="en-US" sz="3200" b="1" dirty="0"/>
          </a:p>
        </p:txBody>
      </p:sp>
      <p:sp>
        <p:nvSpPr>
          <p:cNvPr id="16" name="TextBox 15"/>
          <p:cNvSpPr txBox="1"/>
          <p:nvPr/>
        </p:nvSpPr>
        <p:spPr>
          <a:xfrm>
            <a:off x="323528" y="3933056"/>
            <a:ext cx="2232248" cy="584775"/>
          </a:xfrm>
          <a:prstGeom prst="rect">
            <a:avLst/>
          </a:prstGeom>
          <a:noFill/>
        </p:spPr>
        <p:txBody>
          <a:bodyPr wrap="square" rtlCol="0">
            <a:spAutoFit/>
          </a:bodyPr>
          <a:lstStyle/>
          <a:p>
            <a:pPr algn="ctr"/>
            <a:r>
              <a:rPr lang="lv-LV" sz="3200" b="1" dirty="0" smtClean="0"/>
              <a:t>Draugi</a:t>
            </a:r>
            <a:endParaRPr lang="en-US" sz="3200" b="1" dirty="0"/>
          </a:p>
        </p:txBody>
      </p:sp>
      <p:sp>
        <p:nvSpPr>
          <p:cNvPr id="17" name="TextBox 16"/>
          <p:cNvSpPr txBox="1"/>
          <p:nvPr/>
        </p:nvSpPr>
        <p:spPr>
          <a:xfrm>
            <a:off x="3275856" y="4077072"/>
            <a:ext cx="2232248" cy="584775"/>
          </a:xfrm>
          <a:prstGeom prst="rect">
            <a:avLst/>
          </a:prstGeom>
          <a:noFill/>
        </p:spPr>
        <p:txBody>
          <a:bodyPr wrap="square" rtlCol="0">
            <a:spAutoFit/>
          </a:bodyPr>
          <a:lstStyle/>
          <a:p>
            <a:pPr algn="ctr"/>
            <a:r>
              <a:rPr lang="lv-LV" sz="3200" b="1" dirty="0" smtClean="0"/>
              <a:t>Kolēģi</a:t>
            </a:r>
            <a:endParaRPr lang="en-US" sz="3200" b="1" dirty="0"/>
          </a:p>
        </p:txBody>
      </p:sp>
      <p:sp>
        <p:nvSpPr>
          <p:cNvPr id="18" name="TextBox 17"/>
          <p:cNvSpPr txBox="1"/>
          <p:nvPr/>
        </p:nvSpPr>
        <p:spPr>
          <a:xfrm>
            <a:off x="3347864" y="1124744"/>
            <a:ext cx="2232248" cy="584775"/>
          </a:xfrm>
          <a:prstGeom prst="rect">
            <a:avLst/>
          </a:prstGeom>
          <a:noFill/>
        </p:spPr>
        <p:txBody>
          <a:bodyPr wrap="square" rtlCol="0">
            <a:spAutoFit/>
          </a:bodyPr>
          <a:lstStyle/>
          <a:p>
            <a:pPr algn="ctr"/>
            <a:r>
              <a:rPr lang="lv-LV" sz="3200" b="1" dirty="0" smtClean="0"/>
              <a:t>Draudze</a:t>
            </a:r>
            <a:endParaRPr lang="en-US" sz="3200" b="1" dirty="0"/>
          </a:p>
        </p:txBody>
      </p:sp>
      <p:sp>
        <p:nvSpPr>
          <p:cNvPr id="19" name="TextBox 18"/>
          <p:cNvSpPr txBox="1"/>
          <p:nvPr/>
        </p:nvSpPr>
        <p:spPr>
          <a:xfrm>
            <a:off x="6300192" y="2132856"/>
            <a:ext cx="2232248" cy="1077218"/>
          </a:xfrm>
          <a:prstGeom prst="rect">
            <a:avLst/>
          </a:prstGeom>
          <a:noFill/>
        </p:spPr>
        <p:txBody>
          <a:bodyPr wrap="square" rtlCol="0">
            <a:spAutoFit/>
          </a:bodyPr>
          <a:lstStyle/>
          <a:p>
            <a:pPr algn="ctr"/>
            <a:r>
              <a:rPr lang="lv-LV" sz="3200" b="1" dirty="0" smtClean="0"/>
              <a:t>Ceļā satiktie</a:t>
            </a:r>
            <a:endParaRPr lang="en-US" sz="3200" b="1" dirty="0"/>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2000"/>
                                        <p:tgtEl>
                                          <p:spTgt spid="14"/>
                                        </p:tgtEl>
                                      </p:cBhvr>
                                    </p:animEffect>
                                  </p:childTnLst>
                                </p:cTn>
                              </p:par>
                              <p:par>
                                <p:cTn id="15" presetID="10"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000"/>
                                        <p:tgtEl>
                                          <p:spTgt spid="8"/>
                                        </p:tgtEl>
                                      </p:cBhvr>
                                    </p:animEffect>
                                  </p:childTnLst>
                                </p:cTn>
                              </p:par>
                            </p:childTnLst>
                          </p:cTn>
                        </p:par>
                        <p:par>
                          <p:cTn id="18" fill="hold">
                            <p:stCondLst>
                              <p:cond delay="40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2000"/>
                                        <p:tgtEl>
                                          <p:spTgt spid="16"/>
                                        </p:tgtEl>
                                      </p:cBhvr>
                                    </p:animEffect>
                                  </p:childTnLst>
                                </p:cTn>
                              </p:par>
                              <p:par>
                                <p:cTn id="22" presetID="10" presetClass="entr" presetSubtype="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6000"/>
                            </p:stCondLst>
                            <p:childTnLst>
                              <p:par>
                                <p:cTn id="26" presetID="10" presetClass="entr" presetSubtype="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2000"/>
                                        <p:tgtEl>
                                          <p:spTgt spid="18"/>
                                        </p:tgtEl>
                                      </p:cBhvr>
                                    </p:animEffect>
                                  </p:childTnLst>
                                </p:cTn>
                              </p:par>
                              <p:par>
                                <p:cTn id="29" presetID="10" presetClass="entr" presetSubtype="0" fill="hold" nodeType="withEffect">
                                  <p:stCondLst>
                                    <p:cond delay="0"/>
                                  </p:stCondLst>
                                  <p:childTnLst>
                                    <p:set>
                                      <p:cBhvr>
                                        <p:cTn id="30" dur="1" fill="hold">
                                          <p:stCondLst>
                                            <p:cond delay="0"/>
                                          </p:stCondLst>
                                        </p:cTn>
                                        <p:tgtEl>
                                          <p:spTgt spid="6145"/>
                                        </p:tgtEl>
                                        <p:attrNameLst>
                                          <p:attrName>style.visibility</p:attrName>
                                        </p:attrNameLst>
                                      </p:cBhvr>
                                      <p:to>
                                        <p:strVal val="visible"/>
                                      </p:to>
                                    </p:set>
                                    <p:animEffect transition="in" filter="fade">
                                      <p:cBhvr>
                                        <p:cTn id="31" dur="2000"/>
                                        <p:tgtEl>
                                          <p:spTgt spid="6145"/>
                                        </p:tgtEl>
                                      </p:cBhvr>
                                    </p:animEffect>
                                  </p:childTnLst>
                                </p:cTn>
                              </p:par>
                            </p:childTnLst>
                          </p:cTn>
                        </p:par>
                        <p:par>
                          <p:cTn id="32" fill="hold">
                            <p:stCondLst>
                              <p:cond delay="80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2000"/>
                                        <p:tgtEl>
                                          <p:spTgt spid="17"/>
                                        </p:tgtEl>
                                      </p:cBhvr>
                                    </p:animEffect>
                                  </p:childTnLst>
                                </p:cTn>
                              </p:par>
                              <p:par>
                                <p:cTn id="36" presetID="10" presetClass="entr" presetSubtype="0" fill="hold"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2000"/>
                                        <p:tgtEl>
                                          <p:spTgt spid="7"/>
                                        </p:tgtEl>
                                      </p:cBhvr>
                                    </p:animEffect>
                                  </p:childTnLst>
                                </p:cTn>
                              </p:par>
                            </p:childTnLst>
                          </p:cTn>
                        </p:par>
                        <p:par>
                          <p:cTn id="39" fill="hold">
                            <p:stCondLst>
                              <p:cond delay="10000"/>
                            </p:stCondLst>
                            <p:childTnLst>
                              <p:par>
                                <p:cTn id="40" presetID="10" presetClass="entr" presetSubtype="0"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2000"/>
                                        <p:tgtEl>
                                          <p:spTgt spid="19"/>
                                        </p:tgtEl>
                                      </p:cBhvr>
                                    </p:animEffect>
                                  </p:childTnLst>
                                </p:cTn>
                              </p:par>
                              <p:par>
                                <p:cTn id="43" presetID="10" presetClass="entr" presetSubtype="0" fill="hold"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P spid="14" grpId="0"/>
      <p:bldP spid="16" grpId="0"/>
      <p:bldP spid="17" grpId="0"/>
      <p:bldP spid="18" grpId="0"/>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descr="Love the Lord with All Your Heart&quot; Verse Meaning Explained"/>
          <p:cNvPicPr>
            <a:picLocks noChangeAspect="1" noChangeArrowheads="1"/>
          </p:cNvPicPr>
          <p:nvPr/>
        </p:nvPicPr>
        <p:blipFill>
          <a:blip r:embed="rId2" cstate="print"/>
          <a:srcRect/>
          <a:stretch>
            <a:fillRect/>
          </a:stretch>
        </p:blipFill>
        <p:spPr bwMode="auto">
          <a:xfrm>
            <a:off x="0" y="1772816"/>
            <a:ext cx="9144000" cy="5085184"/>
          </a:xfrm>
          <a:prstGeom prst="rect">
            <a:avLst/>
          </a:prstGeom>
          <a:noFill/>
        </p:spPr>
      </p:pic>
      <p:sp>
        <p:nvSpPr>
          <p:cNvPr id="2" name="Slide Number Placeholder 1"/>
          <p:cNvSpPr>
            <a:spLocks noGrp="1"/>
          </p:cNvSpPr>
          <p:nvPr>
            <p:ph type="sldNum" sz="quarter" idx="12"/>
          </p:nvPr>
        </p:nvSpPr>
        <p:spPr/>
        <p:txBody>
          <a:bodyPr/>
          <a:lstStyle/>
          <a:p>
            <a:pPr>
              <a:defRPr/>
            </a:pPr>
            <a:fld id="{AF8BDBA4-24B0-416D-9A9D-9B3433824836}" type="slidenum">
              <a:rPr lang="en-US" smtClean="0"/>
              <a:pPr>
                <a:defRPr/>
              </a:pPr>
              <a:t>14</a:t>
            </a:fld>
            <a:endParaRPr lang="en-US"/>
          </a:p>
        </p:txBody>
      </p:sp>
      <p:sp>
        <p:nvSpPr>
          <p:cNvPr id="4" name="Rectangle 3"/>
          <p:cNvSpPr/>
          <p:nvPr/>
        </p:nvSpPr>
        <p:spPr>
          <a:xfrm>
            <a:off x="0" y="620688"/>
            <a:ext cx="9144000" cy="1200329"/>
          </a:xfrm>
          <a:prstGeom prst="rect">
            <a:avLst/>
          </a:prstGeom>
        </p:spPr>
        <p:txBody>
          <a:bodyPr wrap="square">
            <a:spAutoFit/>
          </a:bodyPr>
          <a:lstStyle/>
          <a:p>
            <a:pPr algn="ctr" eaLnBrk="1" hangingPunct="1">
              <a:spcBef>
                <a:spcPts val="300"/>
              </a:spcBef>
              <a:buFont typeface="Wingdings" pitchFamily="2" charset="2"/>
              <a:buNone/>
              <a:defRPr/>
            </a:pPr>
            <a:r>
              <a:rPr lang="lv-LV" sz="3600" b="1" dirty="0"/>
              <a:t>1. Tev būs Dievu mīlēt no visas sirds, dvēseles un prāta </a:t>
            </a:r>
          </a:p>
        </p:txBody>
      </p:sp>
      <p:sp>
        <p:nvSpPr>
          <p:cNvPr id="6" name="Oval 5"/>
          <p:cNvSpPr/>
          <p:nvPr/>
        </p:nvSpPr>
        <p:spPr>
          <a:xfrm>
            <a:off x="107504" y="1844824"/>
            <a:ext cx="3672408" cy="20162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1. </a:t>
            </a:r>
            <a:r>
              <a:rPr lang="lv-LV" sz="3200" dirty="0" smtClean="0">
                <a:solidFill>
                  <a:schemeClr val="tx1"/>
                </a:solidFill>
              </a:rPr>
              <a:t>bauslis</a:t>
            </a:r>
            <a:endParaRPr lang="lv-LV" sz="3200" dirty="0">
              <a:solidFill>
                <a:schemeClr val="tx1"/>
              </a:solidFill>
            </a:endParaRPr>
          </a:p>
          <a:p>
            <a:pPr algn="ctr"/>
            <a:r>
              <a:rPr lang="lv-LV" sz="4400" b="1" dirty="0" smtClean="0">
                <a:solidFill>
                  <a:schemeClr val="tx1"/>
                </a:solidFill>
              </a:rPr>
              <a:t>Mīlēt Dievu</a:t>
            </a:r>
            <a:endParaRPr lang="en-US" sz="4400" b="1" dirty="0">
              <a:solidFill>
                <a:schemeClr val="tx1"/>
              </a:solidFill>
            </a:endParaRPr>
          </a:p>
        </p:txBody>
      </p:sp>
      <p:sp>
        <p:nvSpPr>
          <p:cNvPr id="7" name="Oval 6"/>
          <p:cNvSpPr/>
          <p:nvPr/>
        </p:nvSpPr>
        <p:spPr>
          <a:xfrm>
            <a:off x="4355976" y="1844824"/>
            <a:ext cx="4716016" cy="18722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2. bauslis</a:t>
            </a:r>
          </a:p>
          <a:p>
            <a:pPr algn="ctr"/>
            <a:r>
              <a:rPr lang="lv-LV" sz="4400" b="1" dirty="0" smtClean="0">
                <a:solidFill>
                  <a:schemeClr val="tx1"/>
                </a:solidFill>
              </a:rPr>
              <a:t>Mīlēt Dieva vārdu</a:t>
            </a:r>
            <a:endParaRPr lang="en-US" sz="4400" b="1" dirty="0">
              <a:solidFill>
                <a:schemeClr val="tx1"/>
              </a:solidFill>
            </a:endParaRPr>
          </a:p>
        </p:txBody>
      </p:sp>
      <p:sp>
        <p:nvSpPr>
          <p:cNvPr id="8" name="Oval 7"/>
          <p:cNvSpPr/>
          <p:nvPr/>
        </p:nvSpPr>
        <p:spPr>
          <a:xfrm>
            <a:off x="5004048" y="4653136"/>
            <a:ext cx="4104456" cy="20162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solidFill>
                  <a:schemeClr val="tx1"/>
                </a:solidFill>
              </a:rPr>
              <a:t>3. bauslis</a:t>
            </a:r>
          </a:p>
          <a:p>
            <a:pPr algn="ctr"/>
            <a:r>
              <a:rPr lang="lv-LV" sz="4400" b="1" dirty="0" smtClean="0">
                <a:solidFill>
                  <a:schemeClr val="tx1"/>
                </a:solidFill>
              </a:rPr>
              <a:t>Svētīt svētdienu</a:t>
            </a:r>
            <a:endParaRPr lang="en-US" sz="4400" b="1" dirty="0">
              <a:solidFill>
                <a:schemeClr val="tx1"/>
              </a:solidFill>
            </a:endParaRPr>
          </a:p>
        </p:txBody>
      </p:sp>
      <p:sp>
        <p:nvSpPr>
          <p:cNvPr id="9" name="Rectangle 2"/>
          <p:cNvSpPr txBox="1">
            <a:spLocks noChangeArrowheads="1"/>
          </p:cNvSpPr>
          <p:nvPr/>
        </p:nvSpPr>
        <p:spPr>
          <a:xfrm>
            <a:off x="0" y="-27384"/>
            <a:ext cx="9144000" cy="752475"/>
          </a:xfrm>
          <a:prstGeom prst="rect">
            <a:avLst/>
          </a:prstGeom>
        </p:spPr>
        <p:txBody>
          <a:bodyPr/>
          <a:lstStyle/>
          <a:p>
            <a:pPr marL="762000" marR="0" lvl="0" indent="-762000" algn="ctr" defTabSz="914400" rtl="0" eaLnBrk="0" fontAlgn="base" latinLnBrk="0" hangingPunct="0">
              <a:lnSpc>
                <a:spcPct val="100000"/>
              </a:lnSpc>
              <a:spcBef>
                <a:spcPct val="0"/>
              </a:spcBef>
              <a:spcAft>
                <a:spcPct val="0"/>
              </a:spcAft>
              <a:buClrTx/>
              <a:buSzTx/>
              <a:buFontTx/>
              <a:buNone/>
              <a:tabLst/>
              <a:defRPr/>
            </a:pPr>
            <a:r>
              <a:rPr kumimoji="0" lang="lv-LV" sz="4800" b="1" i="0" u="none" strike="noStrike" kern="0" cap="none" spc="0" normalizeH="0" baseline="0" noProof="0" smtClean="0">
                <a:ln>
                  <a:noFill/>
                </a:ln>
                <a:solidFill>
                  <a:schemeClr val="tx1"/>
                </a:solidFill>
                <a:effectLst/>
                <a:uLnTx/>
                <a:uFillTx/>
                <a:latin typeface="+mj-lt"/>
                <a:ea typeface="+mj-ea"/>
                <a:cs typeface="+mj-cs"/>
              </a:rPr>
              <a:t>Kādi ir patiesi labi darbi?</a:t>
            </a:r>
            <a:endParaRPr kumimoji="0" lang="en-US" sz="4800" b="1"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2000"/>
                                        <p:tgtEl>
                                          <p:spTgt spid="6"/>
                                        </p:tgtEl>
                                      </p:cBhvr>
                                    </p:animEffect>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par>
                          <p:cTn id="21" fill="hold">
                            <p:stCondLst>
                              <p:cond delay="500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animBg="1"/>
      <p:bldP spid="8" grpId="0" animBg="1"/>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descr="Love the Lord with All Your Heart&quot; Verse Meaning Explained"/>
          <p:cNvPicPr>
            <a:picLocks noChangeAspect="1" noChangeArrowheads="1"/>
          </p:cNvPicPr>
          <p:nvPr/>
        </p:nvPicPr>
        <p:blipFill>
          <a:blip r:embed="rId2" cstate="print"/>
          <a:srcRect/>
          <a:stretch>
            <a:fillRect/>
          </a:stretch>
        </p:blipFill>
        <p:spPr bwMode="auto">
          <a:xfrm>
            <a:off x="0" y="1772816"/>
            <a:ext cx="9144000" cy="5085184"/>
          </a:xfrm>
          <a:prstGeom prst="rect">
            <a:avLst/>
          </a:prstGeom>
          <a:noFill/>
        </p:spPr>
      </p:pic>
      <p:sp>
        <p:nvSpPr>
          <p:cNvPr id="2" name="Slide Number Placeholder 1"/>
          <p:cNvSpPr>
            <a:spLocks noGrp="1"/>
          </p:cNvSpPr>
          <p:nvPr>
            <p:ph type="sldNum" sz="quarter" idx="12"/>
          </p:nvPr>
        </p:nvSpPr>
        <p:spPr/>
        <p:txBody>
          <a:bodyPr/>
          <a:lstStyle/>
          <a:p>
            <a:pPr>
              <a:defRPr/>
            </a:pPr>
            <a:fld id="{AF8BDBA4-24B0-416D-9A9D-9B3433824836}" type="slidenum">
              <a:rPr lang="en-US" smtClean="0"/>
              <a:pPr>
                <a:defRPr/>
              </a:pPr>
              <a:t>15</a:t>
            </a:fld>
            <a:endParaRPr lang="en-US"/>
          </a:p>
        </p:txBody>
      </p:sp>
      <p:sp>
        <p:nvSpPr>
          <p:cNvPr id="4" name="Rectangle 3"/>
          <p:cNvSpPr/>
          <p:nvPr/>
        </p:nvSpPr>
        <p:spPr>
          <a:xfrm>
            <a:off x="0" y="44624"/>
            <a:ext cx="9144000" cy="1000274"/>
          </a:xfrm>
          <a:prstGeom prst="rect">
            <a:avLst/>
          </a:prstGeom>
        </p:spPr>
        <p:txBody>
          <a:bodyPr wrap="square">
            <a:spAutoFit/>
          </a:bodyPr>
          <a:lstStyle/>
          <a:p>
            <a:pPr algn="ctr" eaLnBrk="1" hangingPunct="1">
              <a:spcBef>
                <a:spcPts val="300"/>
              </a:spcBef>
              <a:buFont typeface="Wingdings" pitchFamily="2" charset="2"/>
              <a:buNone/>
              <a:defRPr/>
            </a:pPr>
            <a:r>
              <a:rPr lang="lv-LV" sz="3400" b="1" dirty="0">
                <a:latin typeface="+mj-lt"/>
                <a:ea typeface="+mj-ea"/>
                <a:cs typeface="+mj-cs"/>
              </a:rPr>
              <a:t>2. Tev būs savu tuvāko mīlēt, kā sevi pašu</a:t>
            </a:r>
          </a:p>
          <a:p>
            <a:pPr algn="ctr" eaLnBrk="1" hangingPunct="1">
              <a:spcBef>
                <a:spcPts val="300"/>
              </a:spcBef>
              <a:buFont typeface="Wingdings" pitchFamily="2" charset="2"/>
              <a:buNone/>
              <a:defRPr/>
            </a:pPr>
            <a:endParaRPr lang="lv-LV" sz="1000" b="1" dirty="0" smtClean="0">
              <a:latin typeface="+mj-lt"/>
              <a:ea typeface="+mj-ea"/>
              <a:cs typeface="+mj-cs"/>
            </a:endParaRPr>
          </a:p>
          <a:p>
            <a:pPr eaLnBrk="1" hangingPunct="1">
              <a:spcBef>
                <a:spcPts val="300"/>
              </a:spcBef>
              <a:buFont typeface="Wingdings" pitchFamily="2" charset="2"/>
              <a:buNone/>
              <a:defRPr/>
            </a:pPr>
            <a:endParaRPr lang="lv-LV" sz="1000" b="1" dirty="0">
              <a:latin typeface="+mj-lt"/>
              <a:ea typeface="+mj-ea"/>
              <a:cs typeface="+mj-cs"/>
            </a:endParaRPr>
          </a:p>
        </p:txBody>
      </p:sp>
      <p:sp>
        <p:nvSpPr>
          <p:cNvPr id="9" name="Oval 8"/>
          <p:cNvSpPr/>
          <p:nvPr/>
        </p:nvSpPr>
        <p:spPr>
          <a:xfrm>
            <a:off x="5436096" y="1916832"/>
            <a:ext cx="3563888"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5b </a:t>
            </a:r>
            <a:r>
              <a:rPr lang="lv-LV" sz="3200" b="1" dirty="0" smtClean="0">
                <a:solidFill>
                  <a:srgbClr val="002060"/>
                </a:solidFill>
              </a:rPr>
              <a:t>Svētīt Dzīvību</a:t>
            </a:r>
            <a:endParaRPr lang="en-US" sz="4400" b="1" dirty="0">
              <a:solidFill>
                <a:srgbClr val="002060"/>
              </a:solidFill>
            </a:endParaRPr>
          </a:p>
        </p:txBody>
      </p:sp>
      <p:sp>
        <p:nvSpPr>
          <p:cNvPr id="10" name="Oval 9"/>
          <p:cNvSpPr/>
          <p:nvPr/>
        </p:nvSpPr>
        <p:spPr>
          <a:xfrm>
            <a:off x="5652120" y="3284984"/>
            <a:ext cx="3240360"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7b </a:t>
            </a:r>
            <a:r>
              <a:rPr lang="lv-LV" sz="3200" b="1" dirty="0" smtClean="0">
                <a:solidFill>
                  <a:srgbClr val="002060"/>
                </a:solidFill>
              </a:rPr>
              <a:t>Sargāt citu Mantu</a:t>
            </a:r>
            <a:endParaRPr lang="en-US" sz="3200" b="1" dirty="0">
              <a:solidFill>
                <a:srgbClr val="002060"/>
              </a:solidFill>
            </a:endParaRPr>
          </a:p>
        </p:txBody>
      </p:sp>
      <p:sp>
        <p:nvSpPr>
          <p:cNvPr id="11" name="Oval 10"/>
          <p:cNvSpPr/>
          <p:nvPr/>
        </p:nvSpPr>
        <p:spPr>
          <a:xfrm>
            <a:off x="35496" y="3284984"/>
            <a:ext cx="3312368"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6b </a:t>
            </a:r>
            <a:r>
              <a:rPr lang="lv-LV" sz="3200" b="1" dirty="0" smtClean="0">
                <a:solidFill>
                  <a:srgbClr val="002060"/>
                </a:solidFill>
              </a:rPr>
              <a:t>Godāt Laulību</a:t>
            </a:r>
            <a:endParaRPr lang="en-US" sz="4400" b="1" dirty="0">
              <a:solidFill>
                <a:srgbClr val="002060"/>
              </a:solidFill>
            </a:endParaRPr>
          </a:p>
        </p:txBody>
      </p:sp>
      <p:sp>
        <p:nvSpPr>
          <p:cNvPr id="12" name="Oval 11"/>
          <p:cNvSpPr/>
          <p:nvPr/>
        </p:nvSpPr>
        <p:spPr>
          <a:xfrm>
            <a:off x="144016" y="1988840"/>
            <a:ext cx="3419872" cy="10081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4b </a:t>
            </a:r>
            <a:r>
              <a:rPr lang="lv-LV" sz="3200" b="1" dirty="0" smtClean="0">
                <a:solidFill>
                  <a:srgbClr val="002060"/>
                </a:solidFill>
              </a:rPr>
              <a:t>Godāt vecākus</a:t>
            </a:r>
            <a:endParaRPr lang="en-US" sz="4400" b="1" dirty="0">
              <a:solidFill>
                <a:srgbClr val="002060"/>
              </a:solidFill>
            </a:endParaRPr>
          </a:p>
        </p:txBody>
      </p:sp>
      <p:sp>
        <p:nvSpPr>
          <p:cNvPr id="13" name="Oval 12"/>
          <p:cNvSpPr/>
          <p:nvPr/>
        </p:nvSpPr>
        <p:spPr>
          <a:xfrm>
            <a:off x="72008" y="4797152"/>
            <a:ext cx="3059832"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8b </a:t>
            </a:r>
            <a:r>
              <a:rPr lang="lv-LV" sz="3200" b="1" dirty="0" smtClean="0">
                <a:solidFill>
                  <a:srgbClr val="002060"/>
                </a:solidFill>
              </a:rPr>
              <a:t>Runāt patiesību</a:t>
            </a:r>
            <a:endParaRPr lang="en-US" sz="3200" b="1" dirty="0">
              <a:solidFill>
                <a:srgbClr val="002060"/>
              </a:solidFill>
            </a:endParaRPr>
          </a:p>
        </p:txBody>
      </p:sp>
      <p:sp>
        <p:nvSpPr>
          <p:cNvPr id="14" name="Oval 13"/>
          <p:cNvSpPr/>
          <p:nvPr/>
        </p:nvSpPr>
        <p:spPr>
          <a:xfrm>
            <a:off x="4644008" y="4941168"/>
            <a:ext cx="4320480" cy="1628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b="1" dirty="0">
                <a:solidFill>
                  <a:srgbClr val="002060"/>
                </a:solidFill>
              </a:rPr>
              <a:t>9-10b </a:t>
            </a:r>
            <a:r>
              <a:rPr lang="lv-LV" sz="3200" b="1" dirty="0" smtClean="0">
                <a:solidFill>
                  <a:srgbClr val="002060"/>
                </a:solidFill>
              </a:rPr>
              <a:t>Būt pateicīgam par Dieva doto</a:t>
            </a:r>
            <a:endParaRPr lang="en-US" sz="3200" b="1" dirty="0">
              <a:solidFill>
                <a:srgbClr val="002060"/>
              </a:solidFill>
            </a:endParaRPr>
          </a:p>
        </p:txBody>
      </p:sp>
      <p:sp>
        <p:nvSpPr>
          <p:cNvPr id="15" name="Rectangle 3"/>
          <p:cNvSpPr txBox="1">
            <a:spLocks noChangeArrowheads="1"/>
          </p:cNvSpPr>
          <p:nvPr/>
        </p:nvSpPr>
        <p:spPr>
          <a:xfrm>
            <a:off x="0" y="764704"/>
            <a:ext cx="9144000" cy="936104"/>
          </a:xfrm>
          <a:prstGeom prst="rect">
            <a:avLst/>
          </a:prstGeom>
        </p:spPr>
        <p:txBody>
          <a:bodyPr/>
          <a:lstStyle/>
          <a:p>
            <a:pPr marL="0" marR="0" lvl="0" indent="0" algn="l" defTabSz="914400" rtl="0" eaLnBrk="0" fontAlgn="base" latinLnBrk="0" hangingPunct="0">
              <a:lnSpc>
                <a:spcPct val="90000"/>
              </a:lnSpc>
              <a:spcBef>
                <a:spcPct val="0"/>
              </a:spcBef>
              <a:spcAft>
                <a:spcPct val="0"/>
              </a:spcAft>
              <a:buClrTx/>
              <a:buSzTx/>
              <a:buFontTx/>
              <a:buChar char="•"/>
              <a:tabLst/>
              <a:defRPr/>
            </a:pPr>
            <a:r>
              <a:rPr kumimoji="0" lang="lv-LV" sz="2800" b="1" i="0" u="none" strike="noStrike" kern="0" cap="none" spc="0" normalizeH="0" baseline="0" noProof="0" dirty="0" smtClean="0">
                <a:ln>
                  <a:noFill/>
                </a:ln>
                <a:solidFill>
                  <a:schemeClr val="tx1"/>
                </a:solidFill>
                <a:effectLst/>
                <a:uLnTx/>
                <a:uFillTx/>
                <a:latin typeface="+mn-lt"/>
                <a:ea typeface="+mn-ea"/>
                <a:cs typeface="+mn-cs"/>
              </a:rPr>
              <a:t>Mums nav vajadzīgi kādi īpaši darbi</a:t>
            </a:r>
          </a:p>
          <a:p>
            <a:pPr marL="0" marR="0" lvl="0" indent="0" algn="l" defTabSz="914400" rtl="0" eaLnBrk="0" fontAlgn="base" latinLnBrk="0" hangingPunct="0">
              <a:lnSpc>
                <a:spcPct val="90000"/>
              </a:lnSpc>
              <a:spcBef>
                <a:spcPct val="0"/>
              </a:spcBef>
              <a:spcAft>
                <a:spcPct val="0"/>
              </a:spcAft>
              <a:buClrTx/>
              <a:buSzTx/>
              <a:buFontTx/>
              <a:buChar char="•"/>
              <a:tabLst/>
              <a:defRPr/>
            </a:pPr>
            <a:r>
              <a:rPr kumimoji="0" lang="lv-LV" sz="2800" b="1" i="0" u="none" strike="noStrike" kern="0" cap="none" spc="0" normalizeH="0" baseline="0" noProof="0" dirty="0" smtClean="0">
                <a:ln>
                  <a:noFill/>
                </a:ln>
                <a:solidFill>
                  <a:schemeClr val="tx1"/>
                </a:solidFill>
                <a:effectLst/>
                <a:uLnTx/>
                <a:uFillTx/>
                <a:latin typeface="+mn-lt"/>
                <a:ea typeface="+mn-ea"/>
                <a:cs typeface="+mn-cs"/>
              </a:rPr>
              <a:t>Mums jādara, tas, kas 10 baušļos ar ticīgu sirdi:</a:t>
            </a:r>
            <a:endParaRPr kumimoji="0" lang="en-US" sz="2800" b="1" i="0" u="none" strike="noStrike" kern="0" cap="none" spc="0" normalizeH="0" baseline="0" noProof="0" dirty="0" smtClean="0">
              <a:ln>
                <a:noFill/>
              </a:ln>
              <a:solidFill>
                <a:srgbClr val="FFFF00"/>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3" presetClass="entr" presetSubtype="16" fill="hold" nodeType="afterEffect">
                                  <p:stCondLst>
                                    <p:cond delay="0"/>
                                  </p:stCondLst>
                                  <p:childTnLst>
                                    <p:set>
                                      <p:cBhvr>
                                        <p:cTn id="11" dur="1" fill="hold">
                                          <p:stCondLst>
                                            <p:cond delay="0"/>
                                          </p:stCondLst>
                                        </p:cTn>
                                        <p:tgtEl>
                                          <p:spTgt spid="15">
                                            <p:txEl>
                                              <p:pRg st="1" end="1"/>
                                            </p:txEl>
                                          </p:spTgt>
                                        </p:tgtEl>
                                        <p:attrNameLst>
                                          <p:attrName>style.visibility</p:attrName>
                                        </p:attrNameLst>
                                      </p:cBhvr>
                                      <p:to>
                                        <p:strVal val="visible"/>
                                      </p:to>
                                    </p:set>
                                    <p:animEffect transition="in" filter="plus(in)">
                                      <p:cBhvr>
                                        <p:cTn id="12" dur="2000"/>
                                        <p:tgtEl>
                                          <p:spTgt spid="15">
                                            <p:txEl>
                                              <p:pRg st="1" end="1"/>
                                            </p:txEl>
                                          </p:spTgt>
                                        </p:tgtEl>
                                      </p:cBhvr>
                                    </p:animEffect>
                                  </p:childTnLst>
                                </p:cTn>
                              </p:par>
                            </p:childTnLst>
                          </p:cTn>
                        </p:par>
                        <p:par>
                          <p:cTn id="13" fill="hold">
                            <p:stCondLst>
                              <p:cond delay="2500"/>
                            </p:stCondLst>
                            <p:childTnLst>
                              <p:par>
                                <p:cTn id="14" presetID="13" presetClass="entr" presetSubtype="16" fill="hold" nodeType="afterEffect">
                                  <p:stCondLst>
                                    <p:cond delay="0"/>
                                  </p:stCondLst>
                                  <p:childTnLst>
                                    <p:set>
                                      <p:cBhvr>
                                        <p:cTn id="15" dur="1" fill="hold">
                                          <p:stCondLst>
                                            <p:cond delay="0"/>
                                          </p:stCondLst>
                                        </p:cTn>
                                        <p:tgtEl>
                                          <p:spTgt spid="15">
                                            <p:txEl>
                                              <p:pRg st="0" end="0"/>
                                            </p:txEl>
                                          </p:spTgt>
                                        </p:tgtEl>
                                        <p:attrNameLst>
                                          <p:attrName>style.visibility</p:attrName>
                                        </p:attrNameLst>
                                      </p:cBhvr>
                                      <p:to>
                                        <p:strVal val="visible"/>
                                      </p:to>
                                    </p:set>
                                    <p:animEffect transition="in" filter="plus(in)">
                                      <p:cBhvr>
                                        <p:cTn id="16" dur="2000"/>
                                        <p:tgtEl>
                                          <p:spTgt spid="15">
                                            <p:txEl>
                                              <p:pRg st="0" end="0"/>
                                            </p:txEl>
                                          </p:spTgt>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2000"/>
                                        <p:tgtEl>
                                          <p:spTgt spid="12"/>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2000"/>
                                        <p:tgtEl>
                                          <p:spTgt spid="11"/>
                                        </p:tgtEl>
                                      </p:cBhvr>
                                    </p:animEffect>
                                  </p:childTnLst>
                                </p:cTn>
                              </p:par>
                            </p:childTnLst>
                          </p:cTn>
                        </p:par>
                        <p:par>
                          <p:cTn id="29" fill="hold">
                            <p:stCondLst>
                              <p:cond delay="10500"/>
                            </p:stCondLst>
                            <p:childTnLst>
                              <p:par>
                                <p:cTn id="30" presetID="10"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childTnLst>
                          </p:cTn>
                        </p:par>
                        <p:par>
                          <p:cTn id="33" fill="hold">
                            <p:stCondLst>
                              <p:cond delay="12500"/>
                            </p:stCondLst>
                            <p:childTnLst>
                              <p:par>
                                <p:cTn id="34" presetID="10" presetClass="entr" presetSubtype="0"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2000"/>
                                        <p:tgtEl>
                                          <p:spTgt spid="13"/>
                                        </p:tgtEl>
                                      </p:cBhvr>
                                    </p:animEffect>
                                  </p:childTnLst>
                                </p:cTn>
                              </p:par>
                            </p:childTnLst>
                          </p:cTn>
                        </p:par>
                        <p:par>
                          <p:cTn id="37" fill="hold">
                            <p:stCondLst>
                              <p:cond delay="14500"/>
                            </p:stCondLst>
                            <p:childTnLst>
                              <p:par>
                                <p:cTn id="38" presetID="10"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bldP spid="10" grpId="0" animBg="1"/>
      <p:bldP spid="11" grpId="0" animBg="1"/>
      <p:bldP spid="12" grpId="0" animBg="1"/>
      <p:bldP spid="13" grpId="0" animBg="1"/>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C2DF57DE-E26F-4334-98F4-C032ED4B914C}" type="slidenum">
              <a:rPr lang="en-US" smtClean="0"/>
              <a:pPr/>
              <a:t>16</a:t>
            </a:fld>
            <a:endParaRPr lang="en-US" smtClean="0"/>
          </a:p>
        </p:txBody>
      </p:sp>
      <p:sp>
        <p:nvSpPr>
          <p:cNvPr id="22530" name="Rectangle 2"/>
          <p:cNvSpPr>
            <a:spLocks noGrp="1" noChangeArrowheads="1"/>
          </p:cNvSpPr>
          <p:nvPr>
            <p:ph type="title"/>
          </p:nvPr>
        </p:nvSpPr>
        <p:spPr>
          <a:xfrm>
            <a:off x="0" y="188913"/>
            <a:ext cx="9144000" cy="765175"/>
          </a:xfrm>
        </p:spPr>
        <p:txBody>
          <a:bodyPr/>
          <a:lstStyle/>
          <a:p>
            <a:pPr marL="762000" indent="-762000" eaLnBrk="1" hangingPunct="1">
              <a:defRPr/>
            </a:pPr>
            <a:r>
              <a:rPr lang="lv-LV" b="1" dirty="0" smtClean="0">
                <a:solidFill>
                  <a:schemeClr val="tx1"/>
                </a:solidFill>
              </a:rPr>
              <a:t>Kā mēs varam vislabāk palīdzēt?</a:t>
            </a:r>
            <a:r>
              <a:rPr lang="en-US" dirty="0" smtClean="0">
                <a:solidFill>
                  <a:schemeClr val="tx1"/>
                </a:solidFill>
              </a:rPr>
              <a:t> </a:t>
            </a:r>
          </a:p>
        </p:txBody>
      </p:sp>
      <p:sp>
        <p:nvSpPr>
          <p:cNvPr id="8" name="Rounded Rectangle 7"/>
          <p:cNvSpPr/>
          <p:nvPr/>
        </p:nvSpPr>
        <p:spPr>
          <a:xfrm>
            <a:off x="3995936" y="1196752"/>
            <a:ext cx="4896544" cy="496855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Luters: Pirmais un augstākais mīlestības darbs, kas kristietim jādara, kad viņš kļuvis ticīgs, ir – citus ļaudis vest pie ticības, tāpat kā viņš pie tās nācis.</a:t>
            </a:r>
            <a:endParaRPr lang="en-US" sz="3600" dirty="0">
              <a:solidFill>
                <a:schemeClr val="tx1"/>
              </a:solidFill>
            </a:endParaRPr>
          </a:p>
        </p:txBody>
      </p:sp>
      <p:pic>
        <p:nvPicPr>
          <p:cNvPr id="30724" name="Picture 4"/>
          <p:cNvPicPr>
            <a:picLocks noChangeAspect="1" noChangeArrowheads="1"/>
          </p:cNvPicPr>
          <p:nvPr/>
        </p:nvPicPr>
        <p:blipFill>
          <a:blip r:embed="rId2" cstate="print"/>
          <a:srcRect/>
          <a:stretch>
            <a:fillRect/>
          </a:stretch>
        </p:blipFill>
        <p:spPr bwMode="auto">
          <a:xfrm>
            <a:off x="179512" y="1412776"/>
            <a:ext cx="3659288" cy="482453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plus(in)">
                                      <p:cBhvr>
                                        <p:cTn id="7" dur="2000"/>
                                        <p:tgtEl>
                                          <p:spTgt spid="22530"/>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0724"/>
                                        </p:tgtEl>
                                        <p:attrNameLst>
                                          <p:attrName>style.visibility</p:attrName>
                                        </p:attrNameLst>
                                      </p:cBhvr>
                                      <p:to>
                                        <p:strVal val="visible"/>
                                      </p:to>
                                    </p:set>
                                    <p:animEffect transition="in" filter="fade">
                                      <p:cBhvr>
                                        <p:cTn id="11" dur="2000"/>
                                        <p:tgtEl>
                                          <p:spTgt spid="30724"/>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C2DF57DE-E26F-4334-98F4-C032ED4B914C}" type="slidenum">
              <a:rPr lang="en-US" smtClean="0"/>
              <a:pPr/>
              <a:t>17</a:t>
            </a:fld>
            <a:endParaRPr lang="en-US" smtClean="0"/>
          </a:p>
        </p:txBody>
      </p:sp>
      <p:sp>
        <p:nvSpPr>
          <p:cNvPr id="22530" name="Rectangle 2"/>
          <p:cNvSpPr>
            <a:spLocks noGrp="1" noChangeArrowheads="1"/>
          </p:cNvSpPr>
          <p:nvPr>
            <p:ph type="title"/>
          </p:nvPr>
        </p:nvSpPr>
        <p:spPr>
          <a:xfrm>
            <a:off x="0" y="188913"/>
            <a:ext cx="9144000" cy="765175"/>
          </a:xfrm>
        </p:spPr>
        <p:txBody>
          <a:bodyPr/>
          <a:lstStyle/>
          <a:p>
            <a:pPr marL="762000" indent="-762000" eaLnBrk="1" hangingPunct="1">
              <a:defRPr/>
            </a:pPr>
            <a:r>
              <a:rPr lang="lv-LV" b="1" dirty="0" smtClean="0">
                <a:solidFill>
                  <a:schemeClr val="tx1"/>
                </a:solidFill>
              </a:rPr>
              <a:t>Kā mēs varam vislabāk palīdzēt?</a:t>
            </a:r>
            <a:r>
              <a:rPr lang="en-US" dirty="0" smtClean="0">
                <a:solidFill>
                  <a:schemeClr val="tx1"/>
                </a:solidFill>
              </a:rPr>
              <a:t> </a:t>
            </a:r>
          </a:p>
        </p:txBody>
      </p:sp>
      <p:sp>
        <p:nvSpPr>
          <p:cNvPr id="22531" name="Rectangle 3"/>
          <p:cNvSpPr>
            <a:spLocks noGrp="1" noChangeArrowheads="1"/>
          </p:cNvSpPr>
          <p:nvPr>
            <p:ph type="body" idx="1"/>
          </p:nvPr>
        </p:nvSpPr>
        <p:spPr>
          <a:xfrm>
            <a:off x="0" y="1052513"/>
            <a:ext cx="7740650" cy="6021387"/>
          </a:xfrm>
        </p:spPr>
        <p:txBody>
          <a:bodyPr/>
          <a:lstStyle/>
          <a:p>
            <a:pPr>
              <a:buNone/>
              <a:defRPr/>
            </a:pPr>
            <a:r>
              <a:rPr lang="lv-LV" sz="2800" dirty="0" smtClean="0"/>
              <a:t>“</a:t>
            </a:r>
            <a:r>
              <a:rPr lang="lv-LV" sz="2800" i="1" dirty="0" smtClean="0"/>
              <a:t>Tāpēc ejiet un dariet par mācekļiem visas tautas, tās kristīdami Tēva, Dēla un Svētā Gara Vārdā, tās mācīdami turēt visu, ko Es jums esmu pavēlējis</a:t>
            </a:r>
            <a:r>
              <a:rPr lang="lv-LV" sz="2800" dirty="0" smtClean="0"/>
              <a:t>.” (Mt.28:19-20)</a:t>
            </a:r>
            <a:endParaRPr lang="lv-LV" sz="2800" dirty="0"/>
          </a:p>
        </p:txBody>
      </p:sp>
      <p:pic>
        <p:nvPicPr>
          <p:cNvPr id="22532" name="Picture 4" descr="love"/>
          <p:cNvPicPr>
            <a:picLocks noChangeAspect="1" noChangeArrowheads="1"/>
          </p:cNvPicPr>
          <p:nvPr/>
        </p:nvPicPr>
        <p:blipFill>
          <a:blip r:embed="rId2" cstate="print"/>
          <a:srcRect/>
          <a:stretch>
            <a:fillRect/>
          </a:stretch>
        </p:blipFill>
        <p:spPr bwMode="auto">
          <a:xfrm>
            <a:off x="7199313" y="981075"/>
            <a:ext cx="1944687" cy="1871861"/>
          </a:xfrm>
          <a:prstGeom prst="rect">
            <a:avLst/>
          </a:prstGeom>
          <a:ln>
            <a:noFill/>
          </a:ln>
          <a:effectLst>
            <a:softEdge rad="112500"/>
          </a:effectLst>
        </p:spPr>
      </p:pic>
      <p:sp>
        <p:nvSpPr>
          <p:cNvPr id="22536" name="Rectangle 8"/>
          <p:cNvSpPr>
            <a:spLocks noChangeArrowheads="1"/>
          </p:cNvSpPr>
          <p:nvPr/>
        </p:nvSpPr>
        <p:spPr bwMode="auto">
          <a:xfrm>
            <a:off x="0" y="3284984"/>
            <a:ext cx="9144000" cy="1557264"/>
          </a:xfrm>
          <a:prstGeom prst="rect">
            <a:avLst/>
          </a:prstGeom>
          <a:noFill/>
          <a:ln w="9525">
            <a:noFill/>
            <a:miter lim="800000"/>
            <a:headEnd/>
            <a:tailEnd/>
          </a:ln>
          <a:effectLst/>
        </p:spPr>
        <p:txBody>
          <a:bodyPr/>
          <a:lstStyle/>
          <a:p>
            <a:pPr eaLnBrk="1" hangingPunct="1">
              <a:lnSpc>
                <a:spcPct val="90000"/>
              </a:lnSpc>
              <a:spcBef>
                <a:spcPct val="20000"/>
              </a:spcBef>
              <a:buClr>
                <a:schemeClr val="hlink"/>
              </a:buClr>
              <a:buSzPct val="65000"/>
              <a:buFont typeface="Wingdings" pitchFamily="2" charset="2"/>
              <a:buChar char="n"/>
              <a:defRPr/>
            </a:pPr>
            <a:r>
              <a:rPr lang="lv-LV" sz="3200" b="1" dirty="0"/>
              <a:t>Sludināšana ir pati lielākā palīdzība</a:t>
            </a:r>
            <a:r>
              <a:rPr lang="lv-LV" sz="3200" dirty="0"/>
              <a:t>, jo no tā ir atkarīgs, kur cilvēks pavadīs savu </a:t>
            </a:r>
            <a:r>
              <a:rPr lang="lv-LV" sz="3200" b="1" dirty="0"/>
              <a:t>mūžību</a:t>
            </a:r>
            <a:r>
              <a:rPr lang="lv-LV" sz="3200" dirty="0"/>
              <a:t> – debesīs vai ellē. Viss pārējais salīdzinot ar to ir niecīgs</a:t>
            </a:r>
            <a:r>
              <a:rPr lang="lv-LV" sz="3200" dirty="0" smtClean="0"/>
              <a:t>.</a:t>
            </a:r>
          </a:p>
          <a:p>
            <a:pPr eaLnBrk="1" hangingPunct="1">
              <a:lnSpc>
                <a:spcPct val="90000"/>
              </a:lnSpc>
              <a:spcBef>
                <a:spcPct val="20000"/>
              </a:spcBef>
              <a:buClr>
                <a:schemeClr val="hlink"/>
              </a:buClr>
              <a:buSzPct val="65000"/>
              <a:buFont typeface="Wingdings" pitchFamily="2" charset="2"/>
              <a:buChar char="n"/>
              <a:defRPr/>
            </a:pPr>
            <a:r>
              <a:rPr lang="lv-LV" sz="3200" b="1" dirty="0" smtClean="0"/>
              <a:t>Sludinot Kristu </a:t>
            </a:r>
            <a:r>
              <a:rPr lang="lv-LV" sz="3200" dirty="0" smtClean="0"/>
              <a:t>mēs cilvēkam varam </a:t>
            </a:r>
            <a:r>
              <a:rPr lang="lv-LV" sz="3200" b="1" dirty="0" smtClean="0"/>
              <a:t>palīdzēt visvairāk</a:t>
            </a:r>
            <a:r>
              <a:rPr lang="lv-LV" sz="3200" dirty="0" smtClean="0"/>
              <a:t>, pat tad, ja cilvēki sākumā to neapzinās.</a:t>
            </a:r>
            <a:endParaRPr lang="lv-LV" sz="32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plus(in)">
                                      <p:cBhvr>
                                        <p:cTn id="7" dur="2000"/>
                                        <p:tgtEl>
                                          <p:spTgt spid="22530"/>
                                        </p:tgtEl>
                                      </p:cBhvr>
                                    </p:animEffect>
                                  </p:childTnLst>
                                </p:cTn>
                              </p:par>
                            </p:childTnLst>
                          </p:cTn>
                        </p:par>
                        <p:par>
                          <p:cTn id="8" fill="hold">
                            <p:stCondLst>
                              <p:cond delay="2000"/>
                            </p:stCondLst>
                            <p:childTnLst>
                              <p:par>
                                <p:cTn id="9" presetID="14" presetClass="entr" presetSubtype="10" fill="hold" grpId="0" nodeType="afterEffect">
                                  <p:stCondLst>
                                    <p:cond delay="0"/>
                                  </p:stCondLst>
                                  <p:childTnLst>
                                    <p:set>
                                      <p:cBhvr>
                                        <p:cTn id="10" dur="1" fill="hold">
                                          <p:stCondLst>
                                            <p:cond delay="0"/>
                                          </p:stCondLst>
                                        </p:cTn>
                                        <p:tgtEl>
                                          <p:spTgt spid="22531">
                                            <p:txEl>
                                              <p:pRg st="0" end="0"/>
                                            </p:txEl>
                                          </p:spTgt>
                                        </p:tgtEl>
                                        <p:attrNameLst>
                                          <p:attrName>style.visibility</p:attrName>
                                        </p:attrNameLst>
                                      </p:cBhvr>
                                      <p:to>
                                        <p:strVal val="visible"/>
                                      </p:to>
                                    </p:set>
                                    <p:animEffect transition="in" filter="randombar(horizontal)">
                                      <p:cBhvr>
                                        <p:cTn id="11" dur="500"/>
                                        <p:tgtEl>
                                          <p:spTgt spid="22531">
                                            <p:txEl>
                                              <p:pRg st="0" end="0"/>
                                            </p:txEl>
                                          </p:spTgt>
                                        </p:tgtEl>
                                      </p:cBhvr>
                                    </p:animEffect>
                                  </p:childTnLst>
                                </p:cTn>
                              </p:par>
                              <p:par>
                                <p:cTn id="12" presetID="8" presetClass="entr" presetSubtype="16" fill="hold" nodeType="withEffect">
                                  <p:stCondLst>
                                    <p:cond delay="0"/>
                                  </p:stCondLst>
                                  <p:childTnLst>
                                    <p:set>
                                      <p:cBhvr>
                                        <p:cTn id="13" dur="1" fill="hold">
                                          <p:stCondLst>
                                            <p:cond delay="0"/>
                                          </p:stCondLst>
                                        </p:cTn>
                                        <p:tgtEl>
                                          <p:spTgt spid="22532"/>
                                        </p:tgtEl>
                                        <p:attrNameLst>
                                          <p:attrName>style.visibility</p:attrName>
                                        </p:attrNameLst>
                                      </p:cBhvr>
                                      <p:to>
                                        <p:strVal val="visible"/>
                                      </p:to>
                                    </p:set>
                                    <p:animEffect transition="in" filter="diamond(in)">
                                      <p:cBhvr>
                                        <p:cTn id="14" dur="2000"/>
                                        <p:tgtEl>
                                          <p:spTgt spid="22532"/>
                                        </p:tgtEl>
                                      </p:cBhvr>
                                    </p:animEffect>
                                  </p:childTnLst>
                                </p:cTn>
                              </p:par>
                            </p:childTnLst>
                          </p:cTn>
                        </p:par>
                        <p:par>
                          <p:cTn id="15" fill="hold">
                            <p:stCondLst>
                              <p:cond delay="4000"/>
                            </p:stCondLst>
                            <p:childTnLst>
                              <p:par>
                                <p:cTn id="16" presetID="14" presetClass="entr" presetSubtype="10" fill="hold" grpId="0" nodeType="afterEffect">
                                  <p:stCondLst>
                                    <p:cond delay="0"/>
                                  </p:stCondLst>
                                  <p:childTnLst>
                                    <p:set>
                                      <p:cBhvr>
                                        <p:cTn id="17" dur="1" fill="hold">
                                          <p:stCondLst>
                                            <p:cond delay="0"/>
                                          </p:stCondLst>
                                        </p:cTn>
                                        <p:tgtEl>
                                          <p:spTgt spid="22536">
                                            <p:txEl>
                                              <p:pRg st="0" end="0"/>
                                            </p:txEl>
                                          </p:spTgt>
                                        </p:tgtEl>
                                        <p:attrNameLst>
                                          <p:attrName>style.visibility</p:attrName>
                                        </p:attrNameLst>
                                      </p:cBhvr>
                                      <p:to>
                                        <p:strVal val="visible"/>
                                      </p:to>
                                    </p:set>
                                    <p:animEffect transition="in" filter="randombar(horizontal)">
                                      <p:cBhvr>
                                        <p:cTn id="18" dur="500"/>
                                        <p:tgtEl>
                                          <p:spTgt spid="2253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22536">
                                            <p:txEl>
                                              <p:pRg st="1" end="1"/>
                                            </p:txEl>
                                          </p:spTgt>
                                        </p:tgtEl>
                                        <p:attrNameLst>
                                          <p:attrName>style.visibility</p:attrName>
                                        </p:attrNameLst>
                                      </p:cBhvr>
                                      <p:to>
                                        <p:strVal val="visible"/>
                                      </p:to>
                                    </p:set>
                                    <p:animEffect transition="in" filter="randombar(horizontal)">
                                      <p:cBhvr>
                                        <p:cTn id="23" dur="500"/>
                                        <p:tgtEl>
                                          <p:spTgt spid="2253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1" grpId="0" build="p"/>
      <p:bldP spid="22536"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a:noFill/>
        </p:spPr>
        <p:txBody>
          <a:bodyPr/>
          <a:lstStyle/>
          <a:p>
            <a:fld id="{ADDFB500-0BB9-4EAB-A5A4-5388D20FB38E}" type="slidenum">
              <a:rPr lang="lv-LV" smtClean="0"/>
              <a:pPr/>
              <a:t>18</a:t>
            </a:fld>
            <a:endParaRPr lang="lv-LV" smtClean="0"/>
          </a:p>
        </p:txBody>
      </p:sp>
      <p:sp>
        <p:nvSpPr>
          <p:cNvPr id="7" name="Title 1"/>
          <p:cNvSpPr txBox="1">
            <a:spLocks/>
          </p:cNvSpPr>
          <p:nvPr/>
        </p:nvSpPr>
        <p:spPr>
          <a:xfrm>
            <a:off x="144016" y="2564904"/>
            <a:ext cx="3923928" cy="792088"/>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400" b="1" kern="0" noProof="0" dirty="0" smtClean="0">
                <a:solidFill>
                  <a:schemeClr val="tx2"/>
                </a:solidFill>
                <a:latin typeface="+mj-lt"/>
                <a:ea typeface="+mj-ea"/>
                <a:cs typeface="+mj-cs"/>
              </a:rPr>
              <a:t>Nedzīva </a:t>
            </a:r>
            <a:r>
              <a:rPr kumimoji="0" lang="lv-LV" sz="4400" b="1" i="0" u="none" strike="noStrike" kern="0" cap="none" spc="0" normalizeH="0" baseline="0" noProof="0" dirty="0" smtClean="0">
                <a:ln>
                  <a:noFill/>
                </a:ln>
                <a:solidFill>
                  <a:schemeClr val="tx2"/>
                </a:solidFill>
                <a:effectLst/>
                <a:uLnTx/>
                <a:uFillTx/>
                <a:latin typeface="+mj-lt"/>
                <a:ea typeface="+mj-ea"/>
                <a:cs typeface="+mj-cs"/>
              </a:rPr>
              <a:t>ticība</a:t>
            </a:r>
            <a:endParaRPr kumimoji="0" lang="lv-LV" sz="4400" b="1" i="0" u="none" strike="noStrike" kern="0" cap="none" spc="0" normalizeH="0" baseline="0" noProof="0" dirty="0">
              <a:ln>
                <a:noFill/>
              </a:ln>
              <a:solidFill>
                <a:schemeClr val="tx2"/>
              </a:solidFill>
              <a:effectLst/>
              <a:uLnTx/>
              <a:uFillTx/>
              <a:latin typeface="+mj-lt"/>
              <a:ea typeface="+mj-ea"/>
              <a:cs typeface="+mj-cs"/>
            </a:endParaRPr>
          </a:p>
        </p:txBody>
      </p:sp>
      <p:sp>
        <p:nvSpPr>
          <p:cNvPr id="8" name="Title 1"/>
          <p:cNvSpPr txBox="1">
            <a:spLocks/>
          </p:cNvSpPr>
          <p:nvPr/>
        </p:nvSpPr>
        <p:spPr>
          <a:xfrm>
            <a:off x="4572000" y="2348880"/>
            <a:ext cx="4464496" cy="78296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400" b="1" kern="0" dirty="0" smtClean="0">
                <a:solidFill>
                  <a:schemeClr val="tx2"/>
                </a:solidFill>
                <a:latin typeface="+mj-lt"/>
                <a:ea typeface="+mj-ea"/>
                <a:cs typeface="+mj-cs"/>
              </a:rPr>
              <a:t>Dzīva T</a:t>
            </a:r>
            <a:r>
              <a:rPr kumimoji="0" lang="lv-LV" sz="4400" b="1" i="0" u="none" strike="noStrike" kern="0" cap="none" spc="0" normalizeH="0" baseline="0" noProof="0" dirty="0" err="1" smtClean="0">
                <a:ln>
                  <a:noFill/>
                </a:ln>
                <a:solidFill>
                  <a:schemeClr val="tx2"/>
                </a:solidFill>
                <a:effectLst/>
                <a:uLnTx/>
                <a:uFillTx/>
                <a:latin typeface="+mj-lt"/>
                <a:ea typeface="+mj-ea"/>
                <a:cs typeface="+mj-cs"/>
              </a:rPr>
              <a:t>icība</a:t>
            </a:r>
            <a:endParaRPr kumimoji="0" lang="lv-LV" sz="4400" b="1" i="0" u="none" strike="noStrike" kern="0" cap="none" spc="0" normalizeH="0" baseline="0" noProof="0" dirty="0">
              <a:ln>
                <a:noFill/>
              </a:ln>
              <a:solidFill>
                <a:schemeClr val="tx2"/>
              </a:solidFill>
              <a:effectLst/>
              <a:uLnTx/>
              <a:uFillTx/>
              <a:latin typeface="+mj-lt"/>
              <a:ea typeface="+mj-ea"/>
              <a:cs typeface="+mj-cs"/>
            </a:endParaRPr>
          </a:p>
        </p:txBody>
      </p:sp>
      <p:pic>
        <p:nvPicPr>
          <p:cNvPr id="1027" name="Picture 3"/>
          <p:cNvPicPr>
            <a:picLocks noChangeAspect="1" noChangeArrowheads="1"/>
          </p:cNvPicPr>
          <p:nvPr/>
        </p:nvPicPr>
        <p:blipFill>
          <a:blip r:embed="rId2" cstate="print"/>
          <a:srcRect/>
          <a:stretch>
            <a:fillRect/>
          </a:stretch>
        </p:blipFill>
        <p:spPr bwMode="auto">
          <a:xfrm>
            <a:off x="1152129" y="0"/>
            <a:ext cx="2051719" cy="2564904"/>
          </a:xfrm>
          <a:prstGeom prst="ellipse">
            <a:avLst/>
          </a:prstGeom>
          <a:ln>
            <a:noFill/>
          </a:ln>
          <a:effectLst>
            <a:softEdge rad="112500"/>
          </a:effectLst>
        </p:spPr>
      </p:pic>
      <p:sp>
        <p:nvSpPr>
          <p:cNvPr id="10" name="Rounded Rectangle 9"/>
          <p:cNvSpPr/>
          <p:nvPr/>
        </p:nvSpPr>
        <p:spPr>
          <a:xfrm>
            <a:off x="107504" y="3356992"/>
            <a:ext cx="4032448" cy="14401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i="1" baseline="30000" dirty="0" smtClean="0">
                <a:solidFill>
                  <a:schemeClr val="tx1"/>
                </a:solidFill>
              </a:rPr>
              <a:t>17</a:t>
            </a:r>
            <a:r>
              <a:rPr lang="lv-LV" sz="3200" i="1" dirty="0" smtClean="0">
                <a:solidFill>
                  <a:schemeClr val="tx1"/>
                </a:solidFill>
              </a:rPr>
              <a:t> Tāpat arī ticība, ja tai nav darbu, tā pati par sevi ir nedzīva.</a:t>
            </a:r>
            <a:endParaRPr lang="lv-LV" sz="1100" b="1" i="1" dirty="0" smtClean="0">
              <a:solidFill>
                <a:schemeClr val="tx1"/>
              </a:solidFill>
            </a:endParaRPr>
          </a:p>
        </p:txBody>
      </p:sp>
      <p:pic>
        <p:nvPicPr>
          <p:cNvPr id="14" name="Picture 13" descr="faith.png"/>
          <p:cNvPicPr>
            <a:picLocks noChangeAspect="1"/>
          </p:cNvPicPr>
          <p:nvPr/>
        </p:nvPicPr>
        <p:blipFill>
          <a:blip r:embed="rId3" cstate="print"/>
          <a:stretch>
            <a:fillRect/>
          </a:stretch>
        </p:blipFill>
        <p:spPr>
          <a:xfrm>
            <a:off x="5004048" y="-459432"/>
            <a:ext cx="3384377" cy="3384377"/>
          </a:xfrm>
          <a:prstGeom prst="rect">
            <a:avLst/>
          </a:prstGeom>
        </p:spPr>
      </p:pic>
      <p:sp>
        <p:nvSpPr>
          <p:cNvPr id="11" name="Rounded Rectangle 10"/>
          <p:cNvSpPr/>
          <p:nvPr/>
        </p:nvSpPr>
        <p:spPr>
          <a:xfrm>
            <a:off x="4572000" y="3068960"/>
            <a:ext cx="4392488"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Ikkatru koku pazīst no viņa augļiem (Lk.6:44)</a:t>
            </a:r>
          </a:p>
        </p:txBody>
      </p:sp>
      <p:sp>
        <p:nvSpPr>
          <p:cNvPr id="15" name="Rounded Rectangle 14"/>
          <p:cNvSpPr/>
          <p:nvPr/>
        </p:nvSpPr>
        <p:spPr>
          <a:xfrm>
            <a:off x="4644008" y="4221088"/>
            <a:ext cx="4248472" cy="14401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Padariet koku labu, tad arī viņa augļi būs labi (Mt.12:33)</a:t>
            </a:r>
          </a:p>
        </p:txBody>
      </p:sp>
      <p:sp>
        <p:nvSpPr>
          <p:cNvPr id="16" name="Rounded Rectangle 15"/>
          <p:cNvSpPr/>
          <p:nvPr/>
        </p:nvSpPr>
        <p:spPr>
          <a:xfrm>
            <a:off x="323528" y="4941168"/>
            <a:ext cx="3635896" cy="184482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Darbi ir indikators ticībai! Ja darbu nav, tas norāda uz nedzīvu ticību</a:t>
            </a:r>
            <a:endParaRPr lang="lv-LV" sz="3200" b="1" dirty="0" smtClean="0">
              <a:solidFill>
                <a:schemeClr val="tx1"/>
              </a:solidFill>
            </a:endParaRPr>
          </a:p>
        </p:txBody>
      </p:sp>
      <p:sp>
        <p:nvSpPr>
          <p:cNvPr id="17" name="Rounded Rectangle 16"/>
          <p:cNvSpPr/>
          <p:nvPr/>
        </p:nvSpPr>
        <p:spPr>
          <a:xfrm>
            <a:off x="4860032" y="5733256"/>
            <a:ext cx="3744416" cy="98072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smtClean="0">
                <a:solidFill>
                  <a:schemeClr val="tx1"/>
                </a:solidFill>
              </a:rPr>
              <a:t>Dzīva ticība nāk no evaņģēlija!</a:t>
            </a:r>
            <a:endParaRPr lang="lv-LV" sz="3200" b="1"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7"/>
                                        </p:tgtEl>
                                        <p:attrNameLst>
                                          <p:attrName>style.visibility</p:attrName>
                                        </p:attrNameLst>
                                      </p:cBhvr>
                                      <p:to>
                                        <p:strVal val="visible"/>
                                      </p:to>
                                    </p:set>
                                    <p:animEffect transition="in" filter="fade">
                                      <p:cBhvr>
                                        <p:cTn id="11" dur="2000"/>
                                        <p:tgtEl>
                                          <p:spTgt spid="1027"/>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childTnLst>
                                </p:cTn>
                              </p:par>
                            </p:childTnLst>
                          </p:cTn>
                        </p:par>
                        <p:par>
                          <p:cTn id="16" fill="hold">
                            <p:stCondLst>
                              <p:cond delay="4000"/>
                            </p:stCondLst>
                            <p:childTnLst>
                              <p:par>
                                <p:cTn id="17" presetID="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10"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2000"/>
                                        <p:tgtEl>
                                          <p:spTgt spid="14"/>
                                        </p:tgtEl>
                                      </p:cBhvr>
                                    </p:animEffect>
                                  </p:childTnLst>
                                </p:cTn>
                              </p:par>
                            </p:childTnLst>
                          </p:cTn>
                        </p:par>
                        <p:par>
                          <p:cTn id="24" fill="hold">
                            <p:stCondLst>
                              <p:cond delay="60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2000"/>
                                        <p:tgtEl>
                                          <p:spTgt spid="11"/>
                                        </p:tgtEl>
                                      </p:cBhvr>
                                    </p:animEffect>
                                  </p:childTnLst>
                                </p:cTn>
                              </p:par>
                            </p:childTnLst>
                          </p:cTn>
                        </p:par>
                        <p:par>
                          <p:cTn id="28" fill="hold">
                            <p:stCondLst>
                              <p:cond delay="8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2000"/>
                                        <p:tgtEl>
                                          <p:spTgt spid="15"/>
                                        </p:tgtEl>
                                      </p:cBhvr>
                                    </p:animEffect>
                                  </p:childTnLst>
                                </p:cTn>
                              </p:par>
                            </p:childTnLst>
                          </p:cTn>
                        </p:par>
                        <p:par>
                          <p:cTn id="32" fill="hold">
                            <p:stCondLst>
                              <p:cond delay="10000"/>
                            </p:stCondLst>
                            <p:childTnLst>
                              <p:par>
                                <p:cTn id="33" presetID="10" presetClass="entr" presetSubtype="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2000"/>
                                        <p:tgtEl>
                                          <p:spTgt spid="16"/>
                                        </p:tgtEl>
                                      </p:cBhvr>
                                    </p:animEffect>
                                  </p:childTnLst>
                                </p:cTn>
                              </p:par>
                            </p:childTnLst>
                          </p:cTn>
                        </p:par>
                        <p:par>
                          <p:cTn id="36" fill="hold">
                            <p:stCondLst>
                              <p:cond delay="12000"/>
                            </p:stCondLst>
                            <p:childTnLst>
                              <p:par>
                                <p:cTn id="37" presetID="10" presetClass="entr" presetSubtype="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animBg="1"/>
      <p:bldP spid="11" grpId="0" animBg="1"/>
      <p:bldP spid="15" grpId="0" animBg="1"/>
      <p:bldP spid="16" grpId="0" animBg="1"/>
      <p:bldP spid="1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19</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44624"/>
            <a:ext cx="8964612" cy="1071563"/>
          </a:xfrm>
        </p:spPr>
        <p:txBody>
          <a:bodyPr/>
          <a:lstStyle/>
          <a:p>
            <a:pPr eaLnBrk="1" hangingPunct="1"/>
            <a:r>
              <a:rPr lang="lv-LV" sz="3600" b="1" dirty="0" smtClean="0"/>
              <a:t>Jēk.2:14-20 Nedzīva un Dzīva ticība</a:t>
            </a:r>
          </a:p>
        </p:txBody>
      </p:sp>
      <p:pic>
        <p:nvPicPr>
          <p:cNvPr id="3075" name="Picture 3" descr="DOVE019"/>
          <p:cNvPicPr>
            <a:picLocks noChangeAspect="1" noChangeArrowheads="1"/>
          </p:cNvPicPr>
          <p:nvPr/>
        </p:nvPicPr>
        <p:blipFill>
          <a:blip r:embed="rId2" cstate="print"/>
          <a:srcRect/>
          <a:stretch>
            <a:fillRect/>
          </a:stretch>
        </p:blipFill>
        <p:spPr bwMode="auto">
          <a:xfrm>
            <a:off x="53776" y="546"/>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836712"/>
            <a:ext cx="9144000" cy="6093976"/>
          </a:xfrm>
          <a:prstGeom prst="rect">
            <a:avLst/>
          </a:prstGeom>
          <a:noFill/>
          <a:ln w="9525">
            <a:noFill/>
            <a:miter lim="800000"/>
            <a:headEnd/>
            <a:tailEnd/>
          </a:ln>
        </p:spPr>
        <p:txBody>
          <a:bodyPr>
            <a:spAutoFit/>
          </a:bodyPr>
          <a:lstStyle/>
          <a:p>
            <a:pPr algn="just"/>
            <a:r>
              <a:rPr lang="lv-LV" sz="2600" dirty="0" smtClean="0"/>
              <a:t>14 Ko tas palīdz, mani brāļi, ja kāds teic, tam esot ticība, bet tam nav darbu? Vai ticība viņu var izglābt?</a:t>
            </a:r>
          </a:p>
          <a:p>
            <a:pPr algn="just"/>
            <a:r>
              <a:rPr lang="lv-LV" sz="2600" dirty="0" smtClean="0"/>
              <a:t>15 Ja brālis vai māsa ir kaili un tiem trūkst dienišķas barības,</a:t>
            </a:r>
          </a:p>
          <a:p>
            <a:pPr algn="just"/>
            <a:r>
              <a:rPr lang="lv-LV" sz="2600" dirty="0" smtClean="0"/>
              <a:t>16 bet kāds no jums viņiem teiktu: ejiet ar mieru, sildieties un baudiet barību, - bet nedotu viņiem to, kas miesai vajadzīgs, ko tas palīdz?</a:t>
            </a:r>
          </a:p>
          <a:p>
            <a:pPr algn="just"/>
            <a:r>
              <a:rPr lang="lv-LV" sz="2600" dirty="0" smtClean="0"/>
              <a:t>17 Tāpat arī ticība, ja tai nav darbu, tā pati par sevi ir nedzīva.</a:t>
            </a:r>
          </a:p>
          <a:p>
            <a:pPr algn="just"/>
            <a:r>
              <a:rPr lang="lv-LV" sz="2600" dirty="0" smtClean="0"/>
              <a:t>18 Bet gan kāds teiks: tev ir ticība, un man ir darbi. - Parādi man savu ticību bez darbiem, un es tev parādīšu ticību no saviem darbiem.</a:t>
            </a:r>
          </a:p>
          <a:p>
            <a:pPr algn="just"/>
            <a:r>
              <a:rPr lang="lv-LV" sz="2600" dirty="0" smtClean="0"/>
              <a:t>19 Tu tici, ka ir viens Dievs, tu dari labi; arī ļaunie gari tic un dreb.</a:t>
            </a:r>
          </a:p>
          <a:p>
            <a:pPr algn="just"/>
            <a:r>
              <a:rPr lang="lv-LV" sz="2600" dirty="0" smtClean="0"/>
              <a:t>20 Bet vai tu gribi zināt, tukšais cilvēk, ka ticība bez darbiem ir nedzīva?</a:t>
            </a:r>
          </a:p>
        </p:txBody>
      </p:sp>
      <p:sp>
        <p:nvSpPr>
          <p:cNvPr id="6" name="Text Box 6"/>
          <p:cNvSpPr txBox="1">
            <a:spLocks noChangeArrowheads="1"/>
          </p:cNvSpPr>
          <p:nvPr/>
        </p:nvSpPr>
        <p:spPr bwMode="auto">
          <a:xfrm>
            <a:off x="7308304" y="0"/>
            <a:ext cx="1835696" cy="400110"/>
          </a:xfrm>
          <a:prstGeom prst="rect">
            <a:avLst/>
          </a:prstGeom>
          <a:noFill/>
          <a:ln w="9525">
            <a:noFill/>
            <a:miter lim="800000"/>
            <a:headEnd/>
            <a:tailEnd/>
          </a:ln>
        </p:spPr>
        <p:txBody>
          <a:bodyPr wrap="square">
            <a:spAutoFit/>
          </a:bodyPr>
          <a:lstStyle/>
          <a:p>
            <a:pPr>
              <a:spcBef>
                <a:spcPct val="50000"/>
              </a:spcBef>
            </a:pPr>
            <a:r>
              <a:rPr lang="lv-LV" sz="2000" dirty="0" smtClean="0"/>
              <a:t>2.jūl.2023.</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Personiska ticība – e – BAZNĪCA ✞"/>
          <p:cNvPicPr>
            <a:picLocks noChangeAspect="1" noChangeArrowheads="1"/>
          </p:cNvPicPr>
          <p:nvPr/>
        </p:nvPicPr>
        <p:blipFill>
          <a:blip r:embed="rId2" cstate="print"/>
          <a:srcRect/>
          <a:stretch>
            <a:fillRect/>
          </a:stretch>
        </p:blipFill>
        <p:spPr bwMode="auto">
          <a:xfrm>
            <a:off x="4857750" y="1484784"/>
            <a:ext cx="4286250" cy="4103365"/>
          </a:xfrm>
          <a:prstGeom prst="rect">
            <a:avLst/>
          </a:prstGeom>
          <a:ln>
            <a:noFill/>
          </a:ln>
          <a:effectLst>
            <a:softEdge rad="112500"/>
          </a:effectLst>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Ticība</a:t>
            </a:r>
          </a:p>
        </p:txBody>
      </p:sp>
      <p:sp>
        <p:nvSpPr>
          <p:cNvPr id="7" name="Rectangle 6"/>
          <p:cNvSpPr>
            <a:spLocks noChangeArrowheads="1"/>
          </p:cNvSpPr>
          <p:nvPr/>
        </p:nvSpPr>
        <p:spPr bwMode="auto">
          <a:xfrm>
            <a:off x="0" y="981074"/>
            <a:ext cx="5148064" cy="6001643"/>
          </a:xfrm>
          <a:prstGeom prst="rect">
            <a:avLst/>
          </a:prstGeom>
          <a:noFill/>
          <a:ln w="9525">
            <a:noFill/>
            <a:miter lim="800000"/>
            <a:headEnd/>
            <a:tailEnd/>
          </a:ln>
        </p:spPr>
        <p:txBody>
          <a:bodyPr wrap="square">
            <a:spAutoFit/>
          </a:bodyPr>
          <a:lstStyle/>
          <a:p>
            <a:pPr>
              <a:buFontTx/>
              <a:buChar char="•"/>
            </a:pPr>
            <a:r>
              <a:rPr lang="lv-LV" sz="4800" dirty="0" smtClean="0"/>
              <a:t>Kas ir ticība?</a:t>
            </a:r>
          </a:p>
          <a:p>
            <a:pPr>
              <a:buFontTx/>
              <a:buChar char="•"/>
            </a:pPr>
            <a:endParaRPr lang="lv-LV" sz="4800" dirty="0" smtClean="0"/>
          </a:p>
          <a:p>
            <a:pPr>
              <a:buFontTx/>
              <a:buChar char="•"/>
            </a:pPr>
            <a:r>
              <a:rPr lang="lv-LV" sz="4800" dirty="0" smtClean="0"/>
              <a:t>Kāda ticība ir dzīva un nedzīva?</a:t>
            </a:r>
          </a:p>
          <a:p>
            <a:pPr>
              <a:buFontTx/>
              <a:buChar char="•"/>
            </a:pPr>
            <a:endParaRPr lang="lv-LV" sz="4800" dirty="0" smtClean="0"/>
          </a:p>
          <a:p>
            <a:pPr>
              <a:buFontTx/>
              <a:buChar char="•"/>
            </a:pPr>
            <a:r>
              <a:rPr lang="lv-LV" sz="4800" dirty="0" smtClean="0"/>
              <a:t>Kā atpazīt dzīvu ticību?</a:t>
            </a:r>
          </a:p>
          <a:p>
            <a:pPr>
              <a:buFontTx/>
              <a:buChar char="•"/>
            </a:pPr>
            <a:endParaRPr lang="lv-LV" sz="4800" dirty="0" smtClean="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3</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4"/>
                                        </p:tgtEl>
                                        <p:attrNameLst>
                                          <p:attrName>style.visibility</p:attrName>
                                        </p:attrNameLst>
                                      </p:cBhvr>
                                      <p:to>
                                        <p:strVal val="visible"/>
                                      </p:to>
                                    </p:set>
                                    <p:animEffect transition="in" filter="fade">
                                      <p:cBhvr>
                                        <p:cTn id="11" dur="2000"/>
                                        <p:tgtEl>
                                          <p:spTgt spid="819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 calcmode="lin" valueType="num">
                                      <p:cBhvr additive="base">
                                        <p:cTn id="2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 calcmode="lin" valueType="num">
                                      <p:cBhvr additive="base">
                                        <p:cTn id="2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a:noFill/>
        </p:spPr>
        <p:txBody>
          <a:bodyPr/>
          <a:lstStyle/>
          <a:p>
            <a:fld id="{ADDFB500-0BB9-4EAB-A5A4-5388D20FB38E}" type="slidenum">
              <a:rPr lang="lv-LV" smtClean="0"/>
              <a:pPr/>
              <a:t>4</a:t>
            </a:fld>
            <a:endParaRPr lang="lv-LV" smtClean="0"/>
          </a:p>
        </p:txBody>
      </p:sp>
      <p:sp>
        <p:nvSpPr>
          <p:cNvPr id="7" name="Title 1"/>
          <p:cNvSpPr txBox="1">
            <a:spLocks/>
          </p:cNvSpPr>
          <p:nvPr/>
        </p:nvSpPr>
        <p:spPr>
          <a:xfrm>
            <a:off x="144016" y="2564904"/>
            <a:ext cx="3923928" cy="792088"/>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400" b="1" kern="0" noProof="0" dirty="0" smtClean="0">
                <a:solidFill>
                  <a:schemeClr val="tx2"/>
                </a:solidFill>
                <a:latin typeface="+mj-lt"/>
                <a:ea typeface="+mj-ea"/>
                <a:cs typeface="+mj-cs"/>
              </a:rPr>
              <a:t>Nedzīva </a:t>
            </a:r>
            <a:r>
              <a:rPr kumimoji="0" lang="lv-LV" sz="4400" b="1" i="0" u="none" strike="noStrike" kern="0" cap="none" spc="0" normalizeH="0" baseline="0" noProof="0" dirty="0" smtClean="0">
                <a:ln>
                  <a:noFill/>
                </a:ln>
                <a:solidFill>
                  <a:schemeClr val="tx2"/>
                </a:solidFill>
                <a:effectLst/>
                <a:uLnTx/>
                <a:uFillTx/>
                <a:latin typeface="+mj-lt"/>
                <a:ea typeface="+mj-ea"/>
                <a:cs typeface="+mj-cs"/>
              </a:rPr>
              <a:t>ticība</a:t>
            </a:r>
            <a:endParaRPr kumimoji="0" lang="lv-LV" sz="4400" b="1" i="0" u="none" strike="noStrike" kern="0" cap="none" spc="0" normalizeH="0" baseline="0" noProof="0" dirty="0">
              <a:ln>
                <a:noFill/>
              </a:ln>
              <a:solidFill>
                <a:schemeClr val="tx2"/>
              </a:solidFill>
              <a:effectLst/>
              <a:uLnTx/>
              <a:uFillTx/>
              <a:latin typeface="+mj-lt"/>
              <a:ea typeface="+mj-ea"/>
              <a:cs typeface="+mj-cs"/>
            </a:endParaRPr>
          </a:p>
        </p:txBody>
      </p:sp>
      <p:sp>
        <p:nvSpPr>
          <p:cNvPr id="8" name="Title 1"/>
          <p:cNvSpPr txBox="1">
            <a:spLocks/>
          </p:cNvSpPr>
          <p:nvPr/>
        </p:nvSpPr>
        <p:spPr>
          <a:xfrm>
            <a:off x="4572000" y="2636912"/>
            <a:ext cx="4464496" cy="78296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400" b="1" kern="0" dirty="0" smtClean="0">
                <a:solidFill>
                  <a:schemeClr val="tx2"/>
                </a:solidFill>
                <a:latin typeface="+mj-lt"/>
                <a:ea typeface="+mj-ea"/>
                <a:cs typeface="+mj-cs"/>
              </a:rPr>
              <a:t>Dzīva T</a:t>
            </a:r>
            <a:r>
              <a:rPr kumimoji="0" lang="lv-LV" sz="4400" b="1" i="0" u="none" strike="noStrike" kern="0" cap="none" spc="0" normalizeH="0" baseline="0" noProof="0" dirty="0" err="1" smtClean="0">
                <a:ln>
                  <a:noFill/>
                </a:ln>
                <a:solidFill>
                  <a:schemeClr val="tx2"/>
                </a:solidFill>
                <a:effectLst/>
                <a:uLnTx/>
                <a:uFillTx/>
                <a:latin typeface="+mj-lt"/>
                <a:ea typeface="+mj-ea"/>
                <a:cs typeface="+mj-cs"/>
              </a:rPr>
              <a:t>icība</a:t>
            </a:r>
            <a:endParaRPr kumimoji="0" lang="lv-LV" sz="4400" b="1" i="0" u="none" strike="noStrike" kern="0" cap="none" spc="0" normalizeH="0" baseline="0" noProof="0" dirty="0">
              <a:ln>
                <a:noFill/>
              </a:ln>
              <a:solidFill>
                <a:schemeClr val="tx2"/>
              </a:solidFill>
              <a:effectLst/>
              <a:uLnTx/>
              <a:uFillTx/>
              <a:latin typeface="+mj-lt"/>
              <a:ea typeface="+mj-ea"/>
              <a:cs typeface="+mj-cs"/>
            </a:endParaRPr>
          </a:p>
        </p:txBody>
      </p:sp>
      <p:pic>
        <p:nvPicPr>
          <p:cNvPr id="1027" name="Picture 3"/>
          <p:cNvPicPr>
            <a:picLocks noChangeAspect="1" noChangeArrowheads="1"/>
          </p:cNvPicPr>
          <p:nvPr/>
        </p:nvPicPr>
        <p:blipFill>
          <a:blip r:embed="rId2" cstate="print"/>
          <a:srcRect/>
          <a:stretch>
            <a:fillRect/>
          </a:stretch>
        </p:blipFill>
        <p:spPr bwMode="auto">
          <a:xfrm>
            <a:off x="1152129" y="0"/>
            <a:ext cx="2051719" cy="2564904"/>
          </a:xfrm>
          <a:prstGeom prst="ellipse">
            <a:avLst/>
          </a:prstGeom>
          <a:ln>
            <a:noFill/>
          </a:ln>
          <a:effectLst>
            <a:softEdge rad="112500"/>
          </a:effectLst>
        </p:spPr>
      </p:pic>
      <p:sp>
        <p:nvSpPr>
          <p:cNvPr id="9" name="Rounded Rectangle 8"/>
          <p:cNvSpPr/>
          <p:nvPr/>
        </p:nvSpPr>
        <p:spPr>
          <a:xfrm>
            <a:off x="395536" y="5157192"/>
            <a:ext cx="3456384"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i="1" baseline="30000" dirty="0" smtClean="0">
                <a:solidFill>
                  <a:schemeClr val="tx1"/>
                </a:solidFill>
              </a:rPr>
              <a:t>19</a:t>
            </a:r>
            <a:r>
              <a:rPr lang="lv-LV" sz="3600" i="1" dirty="0" smtClean="0">
                <a:solidFill>
                  <a:schemeClr val="tx1"/>
                </a:solidFill>
              </a:rPr>
              <a:t> arī ļaunie gari tic un dreb.</a:t>
            </a:r>
            <a:endParaRPr lang="en-US" sz="3600" dirty="0">
              <a:solidFill>
                <a:schemeClr val="tx1"/>
              </a:solidFill>
            </a:endParaRPr>
          </a:p>
        </p:txBody>
      </p:sp>
      <p:sp>
        <p:nvSpPr>
          <p:cNvPr id="10" name="Rounded Rectangle 9"/>
          <p:cNvSpPr/>
          <p:nvPr/>
        </p:nvSpPr>
        <p:spPr>
          <a:xfrm>
            <a:off x="107504" y="3429000"/>
            <a:ext cx="4032448" cy="144016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i="1" baseline="30000" dirty="0" smtClean="0">
                <a:solidFill>
                  <a:schemeClr val="tx1"/>
                </a:solidFill>
              </a:rPr>
              <a:t>17</a:t>
            </a:r>
            <a:r>
              <a:rPr lang="lv-LV" sz="3200" i="1" dirty="0" smtClean="0">
                <a:solidFill>
                  <a:schemeClr val="tx1"/>
                </a:solidFill>
              </a:rPr>
              <a:t> Tāpat arī ticība, ja tai nav darbu, tā pati par sevi ir nedzīva.</a:t>
            </a:r>
            <a:endParaRPr lang="lv-LV" sz="1100" b="1" i="1" dirty="0" smtClean="0">
              <a:solidFill>
                <a:schemeClr val="tx1"/>
              </a:solidFill>
            </a:endParaRPr>
          </a:p>
        </p:txBody>
      </p:sp>
      <p:sp>
        <p:nvSpPr>
          <p:cNvPr id="12" name="Rounded Rectangle 11"/>
          <p:cNvSpPr/>
          <p:nvPr/>
        </p:nvSpPr>
        <p:spPr>
          <a:xfrm>
            <a:off x="4860032" y="3573016"/>
            <a:ext cx="3816424"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i="1" baseline="30000" dirty="0" smtClean="0">
                <a:solidFill>
                  <a:schemeClr val="tx1"/>
                </a:solidFill>
              </a:rPr>
              <a:t>19 </a:t>
            </a:r>
            <a:r>
              <a:rPr lang="lv-LV" sz="3200" i="1" dirty="0" smtClean="0">
                <a:solidFill>
                  <a:schemeClr val="tx1"/>
                </a:solidFill>
              </a:rPr>
              <a:t>Tu tici, ka ir viens Dievs, tu dari labi</a:t>
            </a:r>
            <a:endParaRPr lang="lv-LV" sz="1100" b="1" i="1" dirty="0" smtClean="0">
              <a:solidFill>
                <a:schemeClr val="tx1"/>
              </a:solidFill>
            </a:endParaRPr>
          </a:p>
        </p:txBody>
      </p:sp>
      <p:sp>
        <p:nvSpPr>
          <p:cNvPr id="13" name="Rounded Rectangle 12"/>
          <p:cNvSpPr/>
          <p:nvPr/>
        </p:nvSpPr>
        <p:spPr>
          <a:xfrm>
            <a:off x="4644008" y="5157192"/>
            <a:ext cx="4104456"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i="1" baseline="30000" dirty="0" smtClean="0">
                <a:solidFill>
                  <a:schemeClr val="tx1"/>
                </a:solidFill>
              </a:rPr>
              <a:t>20 </a:t>
            </a:r>
            <a:r>
              <a:rPr lang="lv-LV" sz="3600" i="1" dirty="0" smtClean="0">
                <a:solidFill>
                  <a:schemeClr val="tx1"/>
                </a:solidFill>
              </a:rPr>
              <a:t>ticība bez darbiem ir nedzīva</a:t>
            </a:r>
            <a:endParaRPr lang="lv-LV" sz="1200" b="1" i="1" dirty="0" smtClean="0">
              <a:solidFill>
                <a:schemeClr val="tx1"/>
              </a:solidFill>
            </a:endParaRPr>
          </a:p>
        </p:txBody>
      </p:sp>
      <p:pic>
        <p:nvPicPr>
          <p:cNvPr id="14" name="Picture 13" descr="faith.png"/>
          <p:cNvPicPr>
            <a:picLocks noChangeAspect="1"/>
          </p:cNvPicPr>
          <p:nvPr/>
        </p:nvPicPr>
        <p:blipFill>
          <a:blip r:embed="rId3" cstate="print"/>
          <a:stretch>
            <a:fillRect/>
          </a:stretch>
        </p:blipFill>
        <p:spPr>
          <a:xfrm>
            <a:off x="4716016" y="-387424"/>
            <a:ext cx="3672409" cy="367240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7"/>
                                        </p:tgtEl>
                                        <p:attrNameLst>
                                          <p:attrName>style.visibility</p:attrName>
                                        </p:attrNameLst>
                                      </p:cBhvr>
                                      <p:to>
                                        <p:strVal val="visible"/>
                                      </p:to>
                                    </p:set>
                                    <p:animEffect transition="in" filter="fade">
                                      <p:cBhvr>
                                        <p:cTn id="11" dur="2000"/>
                                        <p:tgtEl>
                                          <p:spTgt spid="1027"/>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par>
                          <p:cTn id="20" fill="hold">
                            <p:stCondLst>
                              <p:cond delay="6000"/>
                            </p:stCondLst>
                            <p:childTnLst>
                              <p:par>
                                <p:cTn id="21" presetID="2" presetClass="entr" presetSubtype="4"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10"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2000"/>
                                        <p:tgtEl>
                                          <p:spTgt spid="14"/>
                                        </p:tgtEl>
                                      </p:cBhvr>
                                    </p:animEffect>
                                  </p:childTnLst>
                                </p:cTn>
                              </p:par>
                            </p:childTnLst>
                          </p:cTn>
                        </p:par>
                        <p:par>
                          <p:cTn id="28" fill="hold">
                            <p:stCondLst>
                              <p:cond delay="80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000"/>
                                        <p:tgtEl>
                                          <p:spTgt spid="12"/>
                                        </p:tgtEl>
                                      </p:cBhvr>
                                    </p:animEffect>
                                  </p:childTnLst>
                                </p:cTn>
                              </p:par>
                            </p:childTnLst>
                          </p:cTn>
                        </p:par>
                        <p:par>
                          <p:cTn id="32" fill="hold">
                            <p:stCondLst>
                              <p:cond delay="100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0" grpId="0" animBg="1"/>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4181475"/>
            <a:ext cx="3448050" cy="2676525"/>
          </a:xfrm>
          <a:prstGeom prst="rect">
            <a:avLst/>
          </a:prstGeom>
          <a:noFill/>
          <a:ln w="9525">
            <a:noFill/>
            <a:miter lim="800000"/>
            <a:headEnd/>
            <a:tailEnd/>
          </a:ln>
        </p:spPr>
      </p:pic>
      <p:sp>
        <p:nvSpPr>
          <p:cNvPr id="6146" name="Slide Number Placeholder 3"/>
          <p:cNvSpPr>
            <a:spLocks noGrp="1"/>
          </p:cNvSpPr>
          <p:nvPr>
            <p:ph type="sldNum" sz="quarter" idx="12"/>
          </p:nvPr>
        </p:nvSpPr>
        <p:spPr>
          <a:noFill/>
        </p:spPr>
        <p:txBody>
          <a:bodyPr/>
          <a:lstStyle/>
          <a:p>
            <a:fld id="{ADDFB500-0BB9-4EAB-A5A4-5388D20FB38E}" type="slidenum">
              <a:rPr lang="lv-LV" smtClean="0"/>
              <a:pPr/>
              <a:t>5</a:t>
            </a:fld>
            <a:endParaRPr lang="lv-LV" smtClean="0"/>
          </a:p>
        </p:txBody>
      </p:sp>
      <p:sp>
        <p:nvSpPr>
          <p:cNvPr id="7" name="Title 1"/>
          <p:cNvSpPr txBox="1">
            <a:spLocks/>
          </p:cNvSpPr>
          <p:nvPr/>
        </p:nvSpPr>
        <p:spPr>
          <a:xfrm>
            <a:off x="323528" y="260648"/>
            <a:ext cx="4032448" cy="1143000"/>
          </a:xfrm>
          <a:prstGeom prst="rect">
            <a:avLst/>
          </a:prstGeom>
        </p:spPr>
        <p:txBody>
          <a:bodyPr/>
          <a:lstStyle/>
          <a:p>
            <a:pPr lvl="0" algn="ctr" eaLnBrk="0" hangingPunct="0">
              <a:defRPr/>
            </a:pPr>
            <a:r>
              <a:rPr lang="lv-LV" sz="4400" b="1" kern="0" dirty="0" smtClean="0">
                <a:solidFill>
                  <a:schemeClr val="tx2"/>
                </a:solidFill>
              </a:rPr>
              <a:t>Nedzīva ticība</a:t>
            </a:r>
            <a:endParaRPr lang="lv-LV" sz="4400" b="1" kern="0" dirty="0">
              <a:solidFill>
                <a:schemeClr val="tx2"/>
              </a:solidFill>
            </a:endParaRPr>
          </a:p>
        </p:txBody>
      </p:sp>
      <p:sp>
        <p:nvSpPr>
          <p:cNvPr id="8" name="Title 1"/>
          <p:cNvSpPr txBox="1">
            <a:spLocks/>
          </p:cNvSpPr>
          <p:nvPr/>
        </p:nvSpPr>
        <p:spPr>
          <a:xfrm>
            <a:off x="4751512" y="548680"/>
            <a:ext cx="4392488" cy="1143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lv-LV" sz="4400" b="1" kern="0" dirty="0" smtClean="0">
                <a:solidFill>
                  <a:schemeClr val="tx2"/>
                </a:solidFill>
                <a:latin typeface="+mj-lt"/>
                <a:ea typeface="+mj-ea"/>
                <a:cs typeface="+mj-cs"/>
              </a:rPr>
              <a:t>Dzīva T</a:t>
            </a:r>
            <a:r>
              <a:rPr kumimoji="0" lang="lv-LV" sz="4400" b="1" i="0" u="none" strike="noStrike" kern="0" cap="none" spc="0" normalizeH="0" baseline="0" noProof="0" dirty="0" err="1" smtClean="0">
                <a:ln>
                  <a:noFill/>
                </a:ln>
                <a:solidFill>
                  <a:schemeClr val="tx2"/>
                </a:solidFill>
                <a:effectLst/>
                <a:uLnTx/>
                <a:uFillTx/>
                <a:latin typeface="+mj-lt"/>
                <a:ea typeface="+mj-ea"/>
                <a:cs typeface="+mj-cs"/>
              </a:rPr>
              <a:t>icība</a:t>
            </a:r>
            <a:endParaRPr kumimoji="0" lang="lv-LV" sz="4400" b="1" i="0" u="none" strike="noStrike" kern="0" cap="none" spc="0" normalizeH="0" baseline="0" noProof="0" dirty="0">
              <a:ln>
                <a:noFill/>
              </a:ln>
              <a:solidFill>
                <a:schemeClr val="tx2"/>
              </a:solidFill>
              <a:effectLst/>
              <a:uLnTx/>
              <a:uFillTx/>
              <a:latin typeface="+mj-lt"/>
              <a:ea typeface="+mj-ea"/>
              <a:cs typeface="+mj-cs"/>
            </a:endParaRPr>
          </a:p>
        </p:txBody>
      </p:sp>
      <p:pic>
        <p:nvPicPr>
          <p:cNvPr id="11" name="Picture 4" descr="BIBLE016"/>
          <p:cNvPicPr>
            <a:picLocks noChangeAspect="1" noChangeArrowheads="1"/>
          </p:cNvPicPr>
          <p:nvPr/>
        </p:nvPicPr>
        <p:blipFill>
          <a:blip r:embed="rId3" cstate="print"/>
          <a:srcRect/>
          <a:stretch>
            <a:fillRect/>
          </a:stretch>
        </p:blipFill>
        <p:spPr bwMode="auto">
          <a:xfrm>
            <a:off x="5292080" y="1916832"/>
            <a:ext cx="3499527" cy="3168352"/>
          </a:xfrm>
          <a:prstGeom prst="rect">
            <a:avLst/>
          </a:prstGeom>
          <a:noFill/>
          <a:ln w="9525">
            <a:noFill/>
            <a:miter lim="800000"/>
            <a:headEnd/>
            <a:tailEnd/>
          </a:ln>
        </p:spPr>
      </p:pic>
      <p:sp>
        <p:nvSpPr>
          <p:cNvPr id="12" name="Rectangle 11"/>
          <p:cNvSpPr>
            <a:spLocks noChangeArrowheads="1"/>
          </p:cNvSpPr>
          <p:nvPr/>
        </p:nvSpPr>
        <p:spPr bwMode="auto">
          <a:xfrm>
            <a:off x="0" y="3140968"/>
            <a:ext cx="2915816" cy="1077218"/>
          </a:xfrm>
          <a:prstGeom prst="rect">
            <a:avLst/>
          </a:prstGeom>
          <a:noFill/>
          <a:ln w="9525">
            <a:noFill/>
            <a:miter lim="800000"/>
            <a:headEnd/>
            <a:tailEnd/>
          </a:ln>
        </p:spPr>
        <p:txBody>
          <a:bodyPr wrap="square">
            <a:spAutoFit/>
          </a:bodyPr>
          <a:lstStyle/>
          <a:p>
            <a:pPr algn="ctr"/>
            <a:r>
              <a:rPr lang="lv-LV" sz="3200" b="1" dirty="0" smtClean="0"/>
              <a:t>1. Augstākam spēkam</a:t>
            </a:r>
            <a:endParaRPr lang="lv-LV" sz="3200" b="1" dirty="0"/>
          </a:p>
        </p:txBody>
      </p:sp>
      <p:sp>
        <p:nvSpPr>
          <p:cNvPr id="13" name="Rectangle 12"/>
          <p:cNvSpPr>
            <a:spLocks noChangeArrowheads="1"/>
          </p:cNvSpPr>
          <p:nvPr/>
        </p:nvSpPr>
        <p:spPr bwMode="auto">
          <a:xfrm>
            <a:off x="2411760" y="3573016"/>
            <a:ext cx="2954446" cy="1077218"/>
          </a:xfrm>
          <a:prstGeom prst="rect">
            <a:avLst/>
          </a:prstGeom>
          <a:noFill/>
          <a:ln w="9525">
            <a:noFill/>
            <a:miter lim="800000"/>
            <a:headEnd/>
            <a:tailEnd/>
          </a:ln>
        </p:spPr>
        <p:txBody>
          <a:bodyPr wrap="square">
            <a:spAutoFit/>
          </a:bodyPr>
          <a:lstStyle/>
          <a:p>
            <a:pPr algn="ctr"/>
            <a:r>
              <a:rPr lang="lv-LV" sz="3200" b="1" dirty="0" smtClean="0"/>
              <a:t>2. Bargam tiesnesim</a:t>
            </a:r>
            <a:endParaRPr lang="lv-LV" sz="3200" b="1" dirty="0"/>
          </a:p>
        </p:txBody>
      </p:sp>
      <p:pic>
        <p:nvPicPr>
          <p:cNvPr id="14" name="Picture 2" descr="D:\Downloads\power.png"/>
          <p:cNvPicPr>
            <a:picLocks noChangeAspect="1" noChangeArrowheads="1"/>
          </p:cNvPicPr>
          <p:nvPr/>
        </p:nvPicPr>
        <p:blipFill>
          <a:blip r:embed="rId4" cstate="print"/>
          <a:srcRect/>
          <a:stretch>
            <a:fillRect/>
          </a:stretch>
        </p:blipFill>
        <p:spPr bwMode="auto">
          <a:xfrm>
            <a:off x="432048" y="1124744"/>
            <a:ext cx="1944216" cy="1944216"/>
          </a:xfrm>
          <a:prstGeom prst="rect">
            <a:avLst/>
          </a:prstGeom>
          <a:noFill/>
        </p:spPr>
      </p:pic>
      <p:pic>
        <p:nvPicPr>
          <p:cNvPr id="15" name="Picture 3" descr="D:\Downloads\judge.png"/>
          <p:cNvPicPr>
            <a:picLocks noChangeAspect="1" noChangeArrowheads="1"/>
          </p:cNvPicPr>
          <p:nvPr/>
        </p:nvPicPr>
        <p:blipFill>
          <a:blip r:embed="rId5" cstate="print"/>
          <a:srcRect/>
          <a:stretch>
            <a:fillRect/>
          </a:stretch>
        </p:blipFill>
        <p:spPr bwMode="auto">
          <a:xfrm>
            <a:off x="2843808" y="1340768"/>
            <a:ext cx="2304256" cy="2304256"/>
          </a:xfrm>
          <a:prstGeom prst="rect">
            <a:avLst/>
          </a:prstGeom>
          <a:noFill/>
        </p:spPr>
      </p:pic>
      <p:sp>
        <p:nvSpPr>
          <p:cNvPr id="17" name="Rectangle 16"/>
          <p:cNvSpPr>
            <a:spLocks noChangeArrowheads="1"/>
          </p:cNvSpPr>
          <p:nvPr/>
        </p:nvSpPr>
        <p:spPr bwMode="auto">
          <a:xfrm>
            <a:off x="5724128" y="5085184"/>
            <a:ext cx="2736304" cy="1754326"/>
          </a:xfrm>
          <a:prstGeom prst="rect">
            <a:avLst/>
          </a:prstGeom>
          <a:noFill/>
          <a:ln w="9525">
            <a:noFill/>
            <a:miter lim="800000"/>
            <a:headEnd/>
            <a:tailEnd/>
          </a:ln>
        </p:spPr>
        <p:txBody>
          <a:bodyPr wrap="square">
            <a:spAutoFit/>
          </a:bodyPr>
          <a:lstStyle/>
          <a:p>
            <a:pPr algn="ctr"/>
            <a:r>
              <a:rPr lang="lv-LV" sz="3600" b="1" dirty="0" smtClean="0"/>
              <a:t>Ticība Glābējam</a:t>
            </a:r>
          </a:p>
          <a:p>
            <a:pPr algn="ctr"/>
            <a:r>
              <a:rPr lang="lv-LV" sz="3600" b="1" dirty="0" smtClean="0"/>
              <a:t>Jēzum</a:t>
            </a:r>
            <a:endParaRPr lang="lv-LV" sz="3600" b="1" dirty="0"/>
          </a:p>
        </p:txBody>
      </p:sp>
      <p:sp>
        <p:nvSpPr>
          <p:cNvPr id="18" name="Rectangle 17"/>
          <p:cNvSpPr>
            <a:spLocks noChangeArrowheads="1"/>
          </p:cNvSpPr>
          <p:nvPr/>
        </p:nvSpPr>
        <p:spPr bwMode="auto">
          <a:xfrm>
            <a:off x="1763688" y="5780782"/>
            <a:ext cx="2954446" cy="1077218"/>
          </a:xfrm>
          <a:prstGeom prst="rect">
            <a:avLst/>
          </a:prstGeom>
          <a:noFill/>
          <a:ln w="9525">
            <a:noFill/>
            <a:miter lim="800000"/>
            <a:headEnd/>
            <a:tailEnd/>
          </a:ln>
        </p:spPr>
        <p:txBody>
          <a:bodyPr wrap="square">
            <a:spAutoFit/>
          </a:bodyPr>
          <a:lstStyle/>
          <a:p>
            <a:pPr algn="ctr"/>
            <a:r>
              <a:rPr lang="lv-LV" sz="3200" b="1" dirty="0" smtClean="0"/>
              <a:t>3. Elku dieviem</a:t>
            </a:r>
            <a:endParaRPr lang="lv-LV"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2" presetClass="entr" presetSubtype="4" fill="hold" nodeType="after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 calcmode="lin" valueType="num">
                                      <p:cBhvr additive="base">
                                        <p:cTn id="12"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2">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2000"/>
                                        <p:tgtEl>
                                          <p:spTgt spid="14"/>
                                        </p:tgtEl>
                                      </p:cBhvr>
                                    </p:animEffect>
                                  </p:childTnLst>
                                </p:cTn>
                              </p:par>
                            </p:childTnLst>
                          </p:cTn>
                        </p:par>
                        <p:par>
                          <p:cTn id="17" fill="hold">
                            <p:stCondLst>
                              <p:cond delay="3500"/>
                            </p:stCondLst>
                            <p:childTnLst>
                              <p:par>
                                <p:cTn id="18" presetID="2" presetClass="entr" presetSubtype="4" fill="hold" nodeType="afterEffect">
                                  <p:stCondLst>
                                    <p:cond delay="0"/>
                                  </p:stCondLst>
                                  <p:childTnLst>
                                    <p:set>
                                      <p:cBhvr>
                                        <p:cTn id="19" dur="1" fill="hold">
                                          <p:stCondLst>
                                            <p:cond delay="0"/>
                                          </p:stCondLst>
                                        </p:cTn>
                                        <p:tgtEl>
                                          <p:spTgt spid="13">
                                            <p:txEl>
                                              <p:pRg st="0" end="0"/>
                                            </p:txEl>
                                          </p:spTgt>
                                        </p:tgtEl>
                                        <p:attrNameLst>
                                          <p:attrName>style.visibility</p:attrName>
                                        </p:attrNameLst>
                                      </p:cBhvr>
                                      <p:to>
                                        <p:strVal val="visible"/>
                                      </p:to>
                                    </p:set>
                                    <p:anim calcmode="lin" valueType="num">
                                      <p:cBhvr additive="base">
                                        <p:cTn id="20"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2000"/>
                                        <p:tgtEl>
                                          <p:spTgt spid="15"/>
                                        </p:tgtEl>
                                      </p:cBhvr>
                                    </p:animEffect>
                                  </p:childTnLst>
                                </p:cTn>
                              </p:par>
                            </p:childTnLst>
                          </p:cTn>
                        </p:par>
                        <p:par>
                          <p:cTn id="25" fill="hold">
                            <p:stCondLst>
                              <p:cond delay="5500"/>
                            </p:stCondLst>
                            <p:childTnLst>
                              <p:par>
                                <p:cTn id="26" presetID="2" presetClass="entr" presetSubtype="4" fill="hold" nodeType="afterEffect">
                                  <p:stCondLst>
                                    <p:cond delay="0"/>
                                  </p:stCondLst>
                                  <p:childTnLst>
                                    <p:set>
                                      <p:cBhvr>
                                        <p:cTn id="27" dur="1" fill="hold">
                                          <p:stCondLst>
                                            <p:cond delay="0"/>
                                          </p:stCondLst>
                                        </p:cTn>
                                        <p:tgtEl>
                                          <p:spTgt spid="18">
                                            <p:txEl>
                                              <p:pRg st="0" end="0"/>
                                            </p:txEl>
                                          </p:spTgt>
                                        </p:tgtEl>
                                        <p:attrNameLst>
                                          <p:attrName>style.visibility</p:attrName>
                                        </p:attrNameLst>
                                      </p:cBhvr>
                                      <p:to>
                                        <p:strVal val="visible"/>
                                      </p:to>
                                    </p:set>
                                    <p:anim calcmode="lin" valueType="num">
                                      <p:cBhvr additive="base">
                                        <p:cTn id="28"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30" presetID="10" presetClass="entr" presetSubtype="0" fill="hold" nodeType="withEffect">
                                  <p:stCondLst>
                                    <p:cond delay="0"/>
                                  </p:stCondLst>
                                  <p:childTnLst>
                                    <p:set>
                                      <p:cBhvr>
                                        <p:cTn id="31" dur="1" fill="hold">
                                          <p:stCondLst>
                                            <p:cond delay="0"/>
                                          </p:stCondLst>
                                        </p:cTn>
                                        <p:tgtEl>
                                          <p:spTgt spid="1026"/>
                                        </p:tgtEl>
                                        <p:attrNameLst>
                                          <p:attrName>style.visibility</p:attrName>
                                        </p:attrNameLst>
                                      </p:cBhvr>
                                      <p:to>
                                        <p:strVal val="visible"/>
                                      </p:to>
                                    </p:set>
                                    <p:animEffect transition="in" filter="fade">
                                      <p:cBhvr>
                                        <p:cTn id="32" dur="2000"/>
                                        <p:tgtEl>
                                          <p:spTgt spid="1026"/>
                                        </p:tgtEl>
                                      </p:cBhvr>
                                    </p:animEffect>
                                  </p:childTnLst>
                                </p:cTn>
                              </p:par>
                            </p:childTnLst>
                          </p:cTn>
                        </p:par>
                        <p:par>
                          <p:cTn id="33" fill="hold">
                            <p:stCondLst>
                              <p:cond delay="7500"/>
                            </p:stCondLst>
                            <p:childTnLst>
                              <p:par>
                                <p:cTn id="34" presetID="2" presetClass="entr" presetSubtype="4"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childTnLst>
                          </p:cTn>
                        </p:par>
                        <p:par>
                          <p:cTn id="38" fill="hold">
                            <p:stCondLst>
                              <p:cond delay="8000"/>
                            </p:stCondLst>
                            <p:childTnLst>
                              <p:par>
                                <p:cTn id="39" presetID="2" presetClass="entr" presetSubtype="4" fill="hold" nodeType="afterEffect">
                                  <p:stCondLst>
                                    <p:cond delay="0"/>
                                  </p:stCondLst>
                                  <p:childTnLst>
                                    <p:set>
                                      <p:cBhvr>
                                        <p:cTn id="40" dur="1" fill="hold">
                                          <p:stCondLst>
                                            <p:cond delay="0"/>
                                          </p:stCondLst>
                                        </p:cTn>
                                        <p:tgtEl>
                                          <p:spTgt spid="17">
                                            <p:txEl>
                                              <p:pRg st="0" end="0"/>
                                            </p:txEl>
                                          </p:spTgt>
                                        </p:tgtEl>
                                        <p:attrNameLst>
                                          <p:attrName>style.visibility</p:attrName>
                                        </p:attrNameLst>
                                      </p:cBhvr>
                                      <p:to>
                                        <p:strVal val="visible"/>
                                      </p:to>
                                    </p:set>
                                    <p:anim calcmode="lin" valueType="num">
                                      <p:cBhvr additive="base">
                                        <p:cTn id="41"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43" fill="hold">
                            <p:stCondLst>
                              <p:cond delay="8500"/>
                            </p:stCondLst>
                            <p:childTnLst>
                              <p:par>
                                <p:cTn id="44" presetID="2" presetClass="entr" presetSubtype="4" fill="hold" nodeType="afterEffect">
                                  <p:stCondLst>
                                    <p:cond delay="0"/>
                                  </p:stCondLst>
                                  <p:childTnLst>
                                    <p:set>
                                      <p:cBhvr>
                                        <p:cTn id="45" dur="1" fill="hold">
                                          <p:stCondLst>
                                            <p:cond delay="0"/>
                                          </p:stCondLst>
                                        </p:cTn>
                                        <p:tgtEl>
                                          <p:spTgt spid="17">
                                            <p:txEl>
                                              <p:pRg st="1" end="1"/>
                                            </p:txEl>
                                          </p:spTgt>
                                        </p:tgtEl>
                                        <p:attrNameLst>
                                          <p:attrName>style.visibility</p:attrName>
                                        </p:attrNameLst>
                                      </p:cBhvr>
                                      <p:to>
                                        <p:strVal val="visible"/>
                                      </p:to>
                                    </p:set>
                                    <p:anim calcmode="lin" valueType="num">
                                      <p:cBhvr additive="base">
                                        <p:cTn id="46" dur="500" fill="hold"/>
                                        <p:tgtEl>
                                          <p:spTgt spid="17">
                                            <p:txEl>
                                              <p:pRg st="1" end="1"/>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17">
                                            <p:txEl>
                                              <p:pRg st="1" end="1"/>
                                            </p:txEl>
                                          </p:spTgt>
                                        </p:tgtEl>
                                        <p:attrNameLst>
                                          <p:attrName>ppt_y</p:attrName>
                                        </p:attrNameLst>
                                      </p:cBhvr>
                                      <p:tavLst>
                                        <p:tav tm="0">
                                          <p:val>
                                            <p:strVal val="1+#ppt_h/2"/>
                                          </p:val>
                                        </p:tav>
                                        <p:tav tm="100000">
                                          <p:val>
                                            <p:strVal val="#ppt_y"/>
                                          </p:val>
                                        </p:tav>
                                      </p:tavLst>
                                    </p:anim>
                                  </p:childTnLst>
                                </p:cTn>
                              </p:par>
                              <p:par>
                                <p:cTn id="48" presetID="9" presetClass="entr" presetSubtype="0" fill="hold"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dissolve">
                                      <p:cBhvr>
                                        <p:cTn id="5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spcBef>
                <a:spcPts val="0"/>
              </a:spcBef>
              <a:buNone/>
            </a:pPr>
            <a:r>
              <a:rPr lang="lv-LV" sz="2800" i="1" baseline="30000" dirty="0" smtClean="0"/>
              <a:t>14</a:t>
            </a:r>
            <a:r>
              <a:rPr lang="lv-LV" sz="2800" i="1" dirty="0" smtClean="0"/>
              <a:t> Ko tas palīdz, mani brāļi, ja kāds teic, tam esot ticība, bet tam nav darbu? Vai ticība viņu var izglābt? </a:t>
            </a:r>
            <a:r>
              <a:rPr lang="lv-LV" sz="2800" i="1" baseline="30000" dirty="0" smtClean="0"/>
              <a:t>15</a:t>
            </a:r>
            <a:r>
              <a:rPr lang="lv-LV" sz="2800" i="1" dirty="0" smtClean="0"/>
              <a:t> Ja brālis vai māsa ir kaili un tiem trūkst dienišķas barības, </a:t>
            </a:r>
            <a:r>
              <a:rPr lang="lv-LV" sz="2800" i="1" baseline="30000" dirty="0" smtClean="0"/>
              <a:t>16</a:t>
            </a:r>
            <a:r>
              <a:rPr lang="lv-LV" sz="2800" i="1" dirty="0" smtClean="0"/>
              <a:t> bet kāds no jums viņiem teiktu: ejiet ar mieru, sildieties un baudiet barību, - bet nedotu viņiem to, kas miesai vajadzīgs, ko tas palīdz?</a:t>
            </a:r>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6</a:t>
            </a:fld>
            <a:endParaRPr lang="lv-LV" smtClean="0"/>
          </a:p>
        </p:txBody>
      </p:sp>
      <p:pic>
        <p:nvPicPr>
          <p:cNvPr id="11267" name="Picture 3"/>
          <p:cNvPicPr>
            <a:picLocks noChangeAspect="1" noChangeArrowheads="1"/>
          </p:cNvPicPr>
          <p:nvPr/>
        </p:nvPicPr>
        <p:blipFill>
          <a:blip r:embed="rId2" cstate="print"/>
          <a:srcRect/>
          <a:stretch>
            <a:fillRect/>
          </a:stretch>
        </p:blipFill>
        <p:spPr bwMode="auto">
          <a:xfrm>
            <a:off x="1259632" y="2620056"/>
            <a:ext cx="6868123" cy="4237944"/>
          </a:xfrm>
          <a:prstGeom prst="rect">
            <a:avLst/>
          </a:prstGeom>
          <a:ln>
            <a:noFill/>
          </a:ln>
          <a:effectLst>
            <a:softEdge rad="112500"/>
          </a:effectLst>
        </p:spPr>
      </p:pic>
      <p:sp>
        <p:nvSpPr>
          <p:cNvPr id="8" name="Rounded Rectangle 7"/>
          <p:cNvSpPr/>
          <p:nvPr/>
        </p:nvSpPr>
        <p:spPr>
          <a:xfrm>
            <a:off x="395536" y="4509120"/>
            <a:ext cx="3456384" cy="158417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Vai tev rūp, kas notiek ar tavu tuvāko?</a:t>
            </a:r>
            <a:endParaRPr lang="en-US" sz="3600" dirty="0">
              <a:solidFill>
                <a:schemeClr val="tx1"/>
              </a:solidFill>
            </a:endParaRPr>
          </a:p>
        </p:txBody>
      </p:sp>
      <p:sp>
        <p:nvSpPr>
          <p:cNvPr id="9" name="Rounded Rectangle 8"/>
          <p:cNvSpPr/>
          <p:nvPr/>
        </p:nvSpPr>
        <p:spPr>
          <a:xfrm>
            <a:off x="467544" y="3284984"/>
            <a:ext cx="3312368" cy="64807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Tu tici Dievam</a:t>
            </a:r>
            <a:endParaRPr lang="en-US" sz="3600" dirty="0">
              <a:solidFill>
                <a:schemeClr val="tx1"/>
              </a:solidFill>
            </a:endParaRPr>
          </a:p>
        </p:txBody>
      </p:sp>
      <p:sp>
        <p:nvSpPr>
          <p:cNvPr id="10" name="Rounded Rectangle 9"/>
          <p:cNvSpPr/>
          <p:nvPr/>
        </p:nvSpPr>
        <p:spPr>
          <a:xfrm>
            <a:off x="5652120" y="2348880"/>
            <a:ext cx="3312368" cy="165618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Vai tev rūp vai tavs tuvākais ir paēdis?</a:t>
            </a:r>
            <a:endParaRPr lang="en-US" sz="3600" dirty="0">
              <a:solidFill>
                <a:schemeClr val="tx1"/>
              </a:solidFill>
            </a:endParaRPr>
          </a:p>
        </p:txBody>
      </p:sp>
      <p:sp>
        <p:nvSpPr>
          <p:cNvPr id="11" name="Rounded Rectangle 10"/>
          <p:cNvSpPr/>
          <p:nvPr/>
        </p:nvSpPr>
        <p:spPr>
          <a:xfrm>
            <a:off x="5292080" y="4509120"/>
            <a:ext cx="3600400" cy="158417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Vai tev rūp, kas notiek ar tava tuvākā dvēseli?</a:t>
            </a:r>
            <a:endParaRPr lang="en-US" sz="36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1267"/>
                                        </p:tgtEl>
                                        <p:attrNameLst>
                                          <p:attrName>style.visibility</p:attrName>
                                        </p:attrNameLst>
                                      </p:cBhvr>
                                      <p:to>
                                        <p:strVal val="visible"/>
                                      </p:to>
                                    </p:set>
                                    <p:animEffect transition="in" filter="fade">
                                      <p:cBhvr>
                                        <p:cTn id="12" dur="2000"/>
                                        <p:tgtEl>
                                          <p:spTgt spid="11267"/>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8" grpId="0" animBg="1"/>
      <p:bldP spid="9" grpId="0" animBg="1"/>
      <p:bldP spid="10"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C2DF57DE-E26F-4334-98F4-C032ED4B914C}" type="slidenum">
              <a:rPr lang="en-US" smtClean="0"/>
              <a:pPr/>
              <a:t>7</a:t>
            </a:fld>
            <a:endParaRPr lang="en-US" smtClean="0"/>
          </a:p>
        </p:txBody>
      </p:sp>
      <p:sp>
        <p:nvSpPr>
          <p:cNvPr id="22530" name="Rectangle 2"/>
          <p:cNvSpPr>
            <a:spLocks noGrp="1" noChangeArrowheads="1"/>
          </p:cNvSpPr>
          <p:nvPr>
            <p:ph type="title"/>
          </p:nvPr>
        </p:nvSpPr>
        <p:spPr>
          <a:xfrm>
            <a:off x="0" y="188913"/>
            <a:ext cx="9144000" cy="765175"/>
          </a:xfrm>
        </p:spPr>
        <p:txBody>
          <a:bodyPr/>
          <a:lstStyle/>
          <a:p>
            <a:pPr marL="762000" indent="-762000" eaLnBrk="1" hangingPunct="1">
              <a:defRPr/>
            </a:pPr>
            <a:r>
              <a:rPr lang="lv-LV" b="1" dirty="0" smtClean="0">
                <a:solidFill>
                  <a:schemeClr val="tx1"/>
                </a:solidFill>
              </a:rPr>
              <a:t>Ticība bez augļiem</a:t>
            </a:r>
            <a:endParaRPr lang="en-US" dirty="0" smtClean="0">
              <a:solidFill>
                <a:schemeClr val="tx1"/>
              </a:solidFill>
            </a:endParaRPr>
          </a:p>
        </p:txBody>
      </p:sp>
      <p:sp>
        <p:nvSpPr>
          <p:cNvPr id="8" name="Rounded Rectangle 7"/>
          <p:cNvSpPr/>
          <p:nvPr/>
        </p:nvSpPr>
        <p:spPr>
          <a:xfrm>
            <a:off x="3995936" y="980728"/>
            <a:ext cx="4968552" cy="554461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dirty="0" smtClean="0">
                <a:solidFill>
                  <a:schemeClr val="tx1"/>
                </a:solidFill>
              </a:rPr>
              <a:t>Luters: Neīsti kristīgie, kas lielās, ka viņi ir evaņģēliski ticīgie, un tomēr nenes augļus, līdzinās mākoņiem bez lietus (Sal.pam.25:14); visas debesis apmākušās, bet lietus, kas darītu zemi auglīgu, nelīst. Tāpat daudzi kristīgie izliekas svēti, bet viņos nav ne īstas ticības uz Dievu, ne mīlestības uz tuvāko.</a:t>
            </a:r>
            <a:endParaRPr lang="en-US" sz="2800" dirty="0">
              <a:solidFill>
                <a:schemeClr val="tx1"/>
              </a:solidFill>
            </a:endParaRPr>
          </a:p>
        </p:txBody>
      </p:sp>
      <p:pic>
        <p:nvPicPr>
          <p:cNvPr id="30724" name="Picture 4"/>
          <p:cNvPicPr>
            <a:picLocks noChangeAspect="1" noChangeArrowheads="1"/>
          </p:cNvPicPr>
          <p:nvPr/>
        </p:nvPicPr>
        <p:blipFill>
          <a:blip r:embed="rId2" cstate="print"/>
          <a:srcRect/>
          <a:stretch>
            <a:fillRect/>
          </a:stretch>
        </p:blipFill>
        <p:spPr bwMode="auto">
          <a:xfrm>
            <a:off x="179512" y="1412776"/>
            <a:ext cx="3659288" cy="482453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plus(in)">
                                      <p:cBhvr>
                                        <p:cTn id="7" dur="2000"/>
                                        <p:tgtEl>
                                          <p:spTgt spid="22530"/>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0724"/>
                                        </p:tgtEl>
                                        <p:attrNameLst>
                                          <p:attrName>style.visibility</p:attrName>
                                        </p:attrNameLst>
                                      </p:cBhvr>
                                      <p:to>
                                        <p:strVal val="visible"/>
                                      </p:to>
                                    </p:set>
                                    <p:animEffect transition="in" filter="fade">
                                      <p:cBhvr>
                                        <p:cTn id="11" dur="2000"/>
                                        <p:tgtEl>
                                          <p:spTgt spid="30724"/>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lowchart: Manual Input 17"/>
          <p:cNvSpPr/>
          <p:nvPr/>
        </p:nvSpPr>
        <p:spPr>
          <a:xfrm>
            <a:off x="971600" y="1268760"/>
            <a:ext cx="3643313" cy="1214437"/>
          </a:xfrm>
          <a:prstGeom prst="flowChartManualInpu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4" name="Rectangle 3"/>
          <p:cNvSpPr/>
          <p:nvPr/>
        </p:nvSpPr>
        <p:spPr>
          <a:xfrm>
            <a:off x="1400225" y="4912072"/>
            <a:ext cx="3214688" cy="121443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5" name="Rectangle 4"/>
          <p:cNvSpPr/>
          <p:nvPr/>
        </p:nvSpPr>
        <p:spPr>
          <a:xfrm>
            <a:off x="1400225" y="3697635"/>
            <a:ext cx="3214688" cy="121443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p:cNvSpPr/>
          <p:nvPr/>
        </p:nvSpPr>
        <p:spPr>
          <a:xfrm>
            <a:off x="1400225" y="2483197"/>
            <a:ext cx="3214688" cy="121443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p:cNvSpPr/>
          <p:nvPr/>
        </p:nvSpPr>
        <p:spPr>
          <a:xfrm>
            <a:off x="4614913" y="4912072"/>
            <a:ext cx="3214687" cy="1214438"/>
          </a:xfrm>
          <a:prstGeom prst="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p:cNvSpPr/>
          <p:nvPr/>
        </p:nvSpPr>
        <p:spPr>
          <a:xfrm>
            <a:off x="4614913" y="3697635"/>
            <a:ext cx="3214687" cy="1214437"/>
          </a:xfrm>
          <a:prstGeom prst="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p:cNvSpPr/>
          <p:nvPr/>
        </p:nvSpPr>
        <p:spPr>
          <a:xfrm>
            <a:off x="4614913" y="2483197"/>
            <a:ext cx="3214687" cy="1214438"/>
          </a:xfrm>
          <a:prstGeom prst="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p:cNvSpPr>
            <a:spLocks noChangeArrowheads="1"/>
          </p:cNvSpPr>
          <p:nvPr/>
        </p:nvSpPr>
        <p:spPr bwMode="auto">
          <a:xfrm>
            <a:off x="1971725" y="2697510"/>
            <a:ext cx="2428875" cy="946150"/>
          </a:xfrm>
          <a:prstGeom prst="rect">
            <a:avLst/>
          </a:prstGeom>
          <a:noFill/>
          <a:ln w="9525">
            <a:noFill/>
            <a:miter lim="800000"/>
            <a:headEnd/>
            <a:tailEnd/>
          </a:ln>
        </p:spPr>
        <p:txBody>
          <a:bodyPr>
            <a:spAutoFit/>
          </a:bodyPr>
          <a:lstStyle/>
          <a:p>
            <a:pPr algn="l" eaLnBrk="1" hangingPunct="1"/>
            <a:r>
              <a:rPr lang="lv-LV" sz="2800">
                <a:solidFill>
                  <a:srgbClr val="000000"/>
                </a:solidFill>
                <a:latin typeface="Arial" charset="0"/>
              </a:rPr>
              <a:t>3. Mūsu organizētība</a:t>
            </a:r>
          </a:p>
        </p:txBody>
      </p:sp>
      <p:sp>
        <p:nvSpPr>
          <p:cNvPr id="12" name="Rectangle 11"/>
          <p:cNvSpPr>
            <a:spLocks noChangeArrowheads="1"/>
          </p:cNvSpPr>
          <p:nvPr/>
        </p:nvSpPr>
        <p:spPr bwMode="auto">
          <a:xfrm>
            <a:off x="1971725" y="3840510"/>
            <a:ext cx="1571625" cy="946150"/>
          </a:xfrm>
          <a:prstGeom prst="rect">
            <a:avLst/>
          </a:prstGeom>
          <a:noFill/>
          <a:ln w="9525">
            <a:noFill/>
            <a:miter lim="800000"/>
            <a:headEnd/>
            <a:tailEnd/>
          </a:ln>
        </p:spPr>
        <p:txBody>
          <a:bodyPr>
            <a:spAutoFit/>
          </a:bodyPr>
          <a:lstStyle/>
          <a:p>
            <a:pPr algn="l" eaLnBrk="1" hangingPunct="1"/>
            <a:r>
              <a:rPr lang="lv-LV" sz="2800">
                <a:solidFill>
                  <a:srgbClr val="000000"/>
                </a:solidFill>
                <a:latin typeface="Arial" charset="0"/>
              </a:rPr>
              <a:t>2.Mūsu projekts</a:t>
            </a:r>
          </a:p>
        </p:txBody>
      </p:sp>
      <p:sp>
        <p:nvSpPr>
          <p:cNvPr id="13" name="Rectangle 12"/>
          <p:cNvSpPr>
            <a:spLocks noChangeArrowheads="1"/>
          </p:cNvSpPr>
          <p:nvPr/>
        </p:nvSpPr>
        <p:spPr bwMode="auto">
          <a:xfrm>
            <a:off x="1900288" y="5054947"/>
            <a:ext cx="1785937" cy="946150"/>
          </a:xfrm>
          <a:prstGeom prst="rect">
            <a:avLst/>
          </a:prstGeom>
          <a:noFill/>
          <a:ln w="9525">
            <a:noFill/>
            <a:miter lim="800000"/>
            <a:headEnd/>
            <a:tailEnd/>
          </a:ln>
        </p:spPr>
        <p:txBody>
          <a:bodyPr>
            <a:spAutoFit/>
          </a:bodyPr>
          <a:lstStyle/>
          <a:p>
            <a:pPr algn="l" eaLnBrk="1" hangingPunct="1"/>
            <a:r>
              <a:rPr lang="lv-LV" sz="2800">
                <a:solidFill>
                  <a:srgbClr val="000000"/>
                </a:solidFill>
                <a:latin typeface="Arial" charset="0"/>
              </a:rPr>
              <a:t>1. Mūsu vajadzība</a:t>
            </a:r>
          </a:p>
        </p:txBody>
      </p:sp>
      <p:sp>
        <p:nvSpPr>
          <p:cNvPr id="14" name="Rectangle 13"/>
          <p:cNvSpPr>
            <a:spLocks noChangeArrowheads="1"/>
          </p:cNvSpPr>
          <p:nvPr/>
        </p:nvSpPr>
        <p:spPr bwMode="auto">
          <a:xfrm>
            <a:off x="4837112" y="2679278"/>
            <a:ext cx="2786063" cy="946150"/>
          </a:xfrm>
          <a:prstGeom prst="rect">
            <a:avLst/>
          </a:prstGeom>
          <a:noFill/>
          <a:ln w="9525">
            <a:noFill/>
            <a:miter lim="800000"/>
            <a:headEnd/>
            <a:tailEnd/>
          </a:ln>
        </p:spPr>
        <p:txBody>
          <a:bodyPr>
            <a:spAutoFit/>
          </a:bodyPr>
          <a:lstStyle/>
          <a:p>
            <a:pPr algn="l" eaLnBrk="1" hangingPunct="1"/>
            <a:r>
              <a:rPr lang="lv-LV" sz="2800" dirty="0">
                <a:solidFill>
                  <a:srgbClr val="000000"/>
                </a:solidFill>
                <a:latin typeface="Arial" charset="0"/>
              </a:rPr>
              <a:t>3. Dieva sūtīti cilvēki ceļā</a:t>
            </a:r>
          </a:p>
        </p:txBody>
      </p:sp>
      <p:sp>
        <p:nvSpPr>
          <p:cNvPr id="15" name="Rectangle 14"/>
          <p:cNvSpPr>
            <a:spLocks noChangeArrowheads="1"/>
          </p:cNvSpPr>
          <p:nvPr/>
        </p:nvSpPr>
        <p:spPr bwMode="auto">
          <a:xfrm>
            <a:off x="1543100" y="1483072"/>
            <a:ext cx="2928938" cy="946150"/>
          </a:xfrm>
          <a:prstGeom prst="rect">
            <a:avLst/>
          </a:prstGeom>
          <a:noFill/>
          <a:ln w="9525">
            <a:noFill/>
            <a:miter lim="800000"/>
            <a:headEnd/>
            <a:tailEnd/>
          </a:ln>
        </p:spPr>
        <p:txBody>
          <a:bodyPr>
            <a:spAutoFit/>
          </a:bodyPr>
          <a:lstStyle/>
          <a:p>
            <a:pPr algn="l" eaLnBrk="1" hangingPunct="1"/>
            <a:r>
              <a:rPr lang="lv-LV" sz="2800">
                <a:solidFill>
                  <a:srgbClr val="000000"/>
                </a:solidFill>
                <a:latin typeface="Arial" charset="0"/>
              </a:rPr>
              <a:t>4. Darbs Dieva godam</a:t>
            </a:r>
          </a:p>
        </p:txBody>
      </p:sp>
      <p:sp>
        <p:nvSpPr>
          <p:cNvPr id="7" name="Rectangle 6"/>
          <p:cNvSpPr>
            <a:spLocks noChangeArrowheads="1"/>
          </p:cNvSpPr>
          <p:nvPr/>
        </p:nvSpPr>
        <p:spPr bwMode="auto">
          <a:xfrm>
            <a:off x="4814863" y="3841452"/>
            <a:ext cx="2714625" cy="954107"/>
          </a:xfrm>
          <a:prstGeom prst="rect">
            <a:avLst/>
          </a:prstGeom>
          <a:noFill/>
          <a:ln w="9525">
            <a:noFill/>
            <a:miter lim="800000"/>
            <a:headEnd/>
            <a:tailEnd/>
          </a:ln>
        </p:spPr>
        <p:txBody>
          <a:bodyPr>
            <a:spAutoFit/>
          </a:bodyPr>
          <a:lstStyle/>
          <a:p>
            <a:pPr algn="l" eaLnBrk="1" hangingPunct="1"/>
            <a:r>
              <a:rPr lang="lv-LV" sz="2800" dirty="0">
                <a:solidFill>
                  <a:srgbClr val="000000"/>
                </a:solidFill>
                <a:latin typeface="Arial" charset="0"/>
              </a:rPr>
              <a:t>2. </a:t>
            </a:r>
            <a:r>
              <a:rPr lang="lv-LV" sz="2800" dirty="0" smtClean="0">
                <a:solidFill>
                  <a:srgbClr val="000000"/>
                </a:solidFill>
                <a:latin typeface="Arial" charset="0"/>
              </a:rPr>
              <a:t>Ticība, Lūgšana</a:t>
            </a:r>
            <a:endParaRPr lang="lv-LV" sz="2800" dirty="0">
              <a:solidFill>
                <a:srgbClr val="000000"/>
              </a:solidFill>
              <a:latin typeface="Arial" charset="0"/>
            </a:endParaRPr>
          </a:p>
        </p:txBody>
      </p:sp>
      <p:sp>
        <p:nvSpPr>
          <p:cNvPr id="19" name="Flowchart: Manual Input 18"/>
          <p:cNvSpPr/>
          <p:nvPr/>
        </p:nvSpPr>
        <p:spPr>
          <a:xfrm flipH="1">
            <a:off x="4624438" y="1268760"/>
            <a:ext cx="3562350" cy="1214437"/>
          </a:xfrm>
          <a:prstGeom prst="flowChartManualInpu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p:cNvSpPr>
            <a:spLocks noChangeArrowheads="1"/>
          </p:cNvSpPr>
          <p:nvPr/>
        </p:nvSpPr>
        <p:spPr bwMode="auto">
          <a:xfrm>
            <a:off x="4744541" y="5067181"/>
            <a:ext cx="3571875" cy="954107"/>
          </a:xfrm>
          <a:prstGeom prst="rect">
            <a:avLst/>
          </a:prstGeom>
          <a:noFill/>
          <a:ln w="9525">
            <a:noFill/>
            <a:miter lim="800000"/>
            <a:headEnd/>
            <a:tailEnd/>
          </a:ln>
        </p:spPr>
        <p:txBody>
          <a:bodyPr>
            <a:spAutoFit/>
          </a:bodyPr>
          <a:lstStyle/>
          <a:p>
            <a:pPr algn="l" eaLnBrk="1" hangingPunct="1"/>
            <a:r>
              <a:rPr lang="lv-LV" sz="2800" dirty="0">
                <a:solidFill>
                  <a:srgbClr val="000000"/>
                </a:solidFill>
                <a:latin typeface="Arial" charset="0"/>
              </a:rPr>
              <a:t>1</a:t>
            </a:r>
            <a:r>
              <a:rPr lang="lv-LV" sz="2800" dirty="0" smtClean="0">
                <a:solidFill>
                  <a:srgbClr val="000000"/>
                </a:solidFill>
                <a:latin typeface="Arial" charset="0"/>
              </a:rPr>
              <a:t>. Dieva vārda uzņemšana</a:t>
            </a:r>
            <a:endParaRPr lang="lv-LV" sz="2800" dirty="0">
              <a:solidFill>
                <a:srgbClr val="000000"/>
              </a:solidFill>
              <a:latin typeface="Arial" charset="0"/>
            </a:endParaRPr>
          </a:p>
        </p:txBody>
      </p:sp>
      <p:sp>
        <p:nvSpPr>
          <p:cNvPr id="20" name="Rectangle 19"/>
          <p:cNvSpPr>
            <a:spLocks noChangeArrowheads="1"/>
          </p:cNvSpPr>
          <p:nvPr/>
        </p:nvSpPr>
        <p:spPr bwMode="auto">
          <a:xfrm>
            <a:off x="755576" y="0"/>
            <a:ext cx="7559675" cy="701675"/>
          </a:xfrm>
          <a:prstGeom prst="rect">
            <a:avLst/>
          </a:prstGeom>
          <a:noFill/>
          <a:ln w="9525">
            <a:noFill/>
            <a:miter lim="800000"/>
            <a:headEnd/>
            <a:tailEnd/>
          </a:ln>
        </p:spPr>
        <p:txBody>
          <a:bodyPr>
            <a:spAutoFit/>
          </a:bodyPr>
          <a:lstStyle/>
          <a:p>
            <a:pPr algn="ctr" eaLnBrk="1" hangingPunct="1"/>
            <a:r>
              <a:rPr lang="lv-LV" sz="4000" b="1" dirty="0">
                <a:solidFill>
                  <a:srgbClr val="000000"/>
                </a:solidFill>
                <a:latin typeface="Arial" charset="0"/>
              </a:rPr>
              <a:t>Mans prāts vai Dieva prāts?</a:t>
            </a:r>
          </a:p>
        </p:txBody>
      </p:sp>
      <p:sp>
        <p:nvSpPr>
          <p:cNvPr id="16" name="Rectangle 15"/>
          <p:cNvSpPr>
            <a:spLocks noChangeArrowheads="1"/>
          </p:cNvSpPr>
          <p:nvPr/>
        </p:nvSpPr>
        <p:spPr bwMode="auto">
          <a:xfrm>
            <a:off x="4886871" y="1465188"/>
            <a:ext cx="2664296" cy="954107"/>
          </a:xfrm>
          <a:prstGeom prst="rect">
            <a:avLst/>
          </a:prstGeom>
          <a:noFill/>
          <a:ln w="9525">
            <a:noFill/>
            <a:miter lim="800000"/>
            <a:headEnd/>
            <a:tailEnd/>
          </a:ln>
        </p:spPr>
        <p:txBody>
          <a:bodyPr wrap="square">
            <a:spAutoFit/>
          </a:bodyPr>
          <a:lstStyle/>
          <a:p>
            <a:pPr algn="l" eaLnBrk="1" hangingPunct="1"/>
            <a:r>
              <a:rPr lang="lv-LV" sz="2800" dirty="0">
                <a:solidFill>
                  <a:srgbClr val="000000"/>
                </a:solidFill>
                <a:latin typeface="Arial" charset="0"/>
              </a:rPr>
              <a:t>4.Dieva </a:t>
            </a:r>
            <a:r>
              <a:rPr lang="lv-LV" sz="2800" dirty="0" smtClean="0">
                <a:solidFill>
                  <a:srgbClr val="000000"/>
                </a:solidFill>
                <a:latin typeface="Arial" charset="0"/>
              </a:rPr>
              <a:t>iedvesta misija</a:t>
            </a:r>
            <a:endParaRPr lang="lv-LV" sz="2800" dirty="0">
              <a:solidFill>
                <a:srgbClr val="000000"/>
              </a:solidFill>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 calcmode="lin" valueType="num">
                                      <p:cBhvr additive="base">
                                        <p:cTn id="7"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 calcmode="lin" valueType="num">
                                      <p:cBhvr additive="base">
                                        <p:cTn id="12"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2000"/>
                                  </p:stCondLst>
                                  <p:childTnLst>
                                    <p:set>
                                      <p:cBhvr>
                                        <p:cTn id="16" dur="1" fill="hold">
                                          <p:stCondLst>
                                            <p:cond delay="0"/>
                                          </p:stCondLst>
                                        </p:cTn>
                                        <p:tgtEl>
                                          <p:spTgt spid="12">
                                            <p:txEl>
                                              <p:pRg st="0" end="0"/>
                                            </p:txEl>
                                          </p:spTgt>
                                        </p:tgtEl>
                                        <p:attrNameLst>
                                          <p:attrName>style.visibility</p:attrName>
                                        </p:attrNameLst>
                                      </p:cBhvr>
                                      <p:to>
                                        <p:strVal val="visible"/>
                                      </p:to>
                                    </p:set>
                                    <p:anim calcmode="lin" valueType="num">
                                      <p:cBhvr additive="base">
                                        <p:cTn id="1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3500"/>
                            </p:stCondLst>
                            <p:childTnLst>
                              <p:par>
                                <p:cTn id="20" presetID="2" presetClass="entr" presetSubtype="4" fill="hold" nodeType="afterEffect">
                                  <p:stCondLst>
                                    <p:cond delay="2000"/>
                                  </p:stCondLst>
                                  <p:childTnLst>
                                    <p:set>
                                      <p:cBhvr>
                                        <p:cTn id="21" dur="1" fill="hold">
                                          <p:stCondLst>
                                            <p:cond delay="0"/>
                                          </p:stCondLst>
                                        </p:cTn>
                                        <p:tgtEl>
                                          <p:spTgt spid="11">
                                            <p:txEl>
                                              <p:pRg st="0" end="0"/>
                                            </p:txEl>
                                          </p:spTgt>
                                        </p:tgtEl>
                                        <p:attrNameLst>
                                          <p:attrName>style.visibility</p:attrName>
                                        </p:attrNameLst>
                                      </p:cBhvr>
                                      <p:to>
                                        <p:strVal val="visible"/>
                                      </p:to>
                                    </p:set>
                                    <p:anim calcmode="lin" valueType="num">
                                      <p:cBhvr additive="base">
                                        <p:cTn id="22"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par>
                          <p:cTn id="24" fill="hold">
                            <p:stCondLst>
                              <p:cond delay="6000"/>
                            </p:stCondLst>
                            <p:childTnLst>
                              <p:par>
                                <p:cTn id="25" presetID="2" presetClass="entr" presetSubtype="4" fill="hold" nodeType="afterEffect">
                                  <p:stCondLst>
                                    <p:cond delay="2000"/>
                                  </p:stCondLst>
                                  <p:childTnLst>
                                    <p:set>
                                      <p:cBhvr>
                                        <p:cTn id="26" dur="1" fill="hold">
                                          <p:stCondLst>
                                            <p:cond delay="0"/>
                                          </p:stCondLst>
                                        </p:cTn>
                                        <p:tgtEl>
                                          <p:spTgt spid="15">
                                            <p:txEl>
                                              <p:pRg st="0" end="0"/>
                                            </p:txEl>
                                          </p:spTgt>
                                        </p:tgtEl>
                                        <p:attrNameLst>
                                          <p:attrName>style.visibility</p:attrName>
                                        </p:attrNameLst>
                                      </p:cBhvr>
                                      <p:to>
                                        <p:strVal val="visible"/>
                                      </p:to>
                                    </p:set>
                                    <p:anim calcmode="lin" valueType="num">
                                      <p:cBhvr additive="base">
                                        <p:cTn id="27"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7">
                                            <p:txEl>
                                              <p:pRg st="0" end="0"/>
                                            </p:txEl>
                                          </p:spTgt>
                                        </p:tgtEl>
                                        <p:attrNameLst>
                                          <p:attrName>style.visibility</p:attrName>
                                        </p:attrNameLst>
                                      </p:cBhvr>
                                      <p:to>
                                        <p:strVal val="visible"/>
                                      </p:to>
                                    </p:set>
                                    <p:anim calcmode="lin" valueType="num">
                                      <p:cBhvr additive="base">
                                        <p:cTn id="33"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35" fill="hold">
                            <p:stCondLst>
                              <p:cond delay="500"/>
                            </p:stCondLst>
                            <p:childTnLst>
                              <p:par>
                                <p:cTn id="36" presetID="2" presetClass="entr" presetSubtype="4" fill="hold" nodeType="afterEffect">
                                  <p:stCondLst>
                                    <p:cond delay="2000"/>
                                  </p:stCondLst>
                                  <p:childTnLst>
                                    <p:set>
                                      <p:cBhvr>
                                        <p:cTn id="37" dur="1" fill="hold">
                                          <p:stCondLst>
                                            <p:cond delay="0"/>
                                          </p:stCondLst>
                                        </p:cTn>
                                        <p:tgtEl>
                                          <p:spTgt spid="7">
                                            <p:txEl>
                                              <p:pRg st="0" end="0"/>
                                            </p:txEl>
                                          </p:spTgt>
                                        </p:tgtEl>
                                        <p:attrNameLst>
                                          <p:attrName>style.visibility</p:attrName>
                                        </p:attrNameLst>
                                      </p:cBhvr>
                                      <p:to>
                                        <p:strVal val="visible"/>
                                      </p:to>
                                    </p:set>
                                    <p:anim calcmode="lin" valueType="num">
                                      <p:cBhvr additive="base">
                                        <p:cTn id="3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40" fill="hold">
                            <p:stCondLst>
                              <p:cond delay="3000"/>
                            </p:stCondLst>
                            <p:childTnLst>
                              <p:par>
                                <p:cTn id="41" presetID="2" presetClass="entr" presetSubtype="4" fill="hold" nodeType="afterEffect">
                                  <p:stCondLst>
                                    <p:cond delay="2000"/>
                                  </p:stCondLst>
                                  <p:childTnLst>
                                    <p:set>
                                      <p:cBhvr>
                                        <p:cTn id="42" dur="1" fill="hold">
                                          <p:stCondLst>
                                            <p:cond delay="0"/>
                                          </p:stCondLst>
                                        </p:cTn>
                                        <p:tgtEl>
                                          <p:spTgt spid="14">
                                            <p:txEl>
                                              <p:pRg st="0" end="0"/>
                                            </p:txEl>
                                          </p:spTgt>
                                        </p:tgtEl>
                                        <p:attrNameLst>
                                          <p:attrName>style.visibility</p:attrName>
                                        </p:attrNameLst>
                                      </p:cBhvr>
                                      <p:to>
                                        <p:strVal val="visible"/>
                                      </p:to>
                                    </p:set>
                                    <p:anim calcmode="lin" valueType="num">
                                      <p:cBhvr additive="base">
                                        <p:cTn id="43"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45" fill="hold">
                            <p:stCondLst>
                              <p:cond delay="5500"/>
                            </p:stCondLst>
                            <p:childTnLst>
                              <p:par>
                                <p:cTn id="46" presetID="2" presetClass="entr" presetSubtype="4" fill="hold" nodeType="afterEffect">
                                  <p:stCondLst>
                                    <p:cond delay="2000"/>
                                  </p:stCondLst>
                                  <p:childTnLst>
                                    <p:set>
                                      <p:cBhvr>
                                        <p:cTn id="47" dur="1" fill="hold">
                                          <p:stCondLst>
                                            <p:cond delay="0"/>
                                          </p:stCondLst>
                                        </p:cTn>
                                        <p:tgtEl>
                                          <p:spTgt spid="16">
                                            <p:txEl>
                                              <p:pRg st="0" end="0"/>
                                            </p:txEl>
                                          </p:spTgt>
                                        </p:tgtEl>
                                        <p:attrNameLst>
                                          <p:attrName>style.visibility</p:attrName>
                                        </p:attrNameLst>
                                      </p:cBhvr>
                                      <p:to>
                                        <p:strVal val="visible"/>
                                      </p:to>
                                    </p:set>
                                    <p:anim calcmode="lin" valueType="num">
                                      <p:cBhvr additive="base">
                                        <p:cTn id="48"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spcBef>
                <a:spcPts val="0"/>
              </a:spcBef>
              <a:buNone/>
            </a:pPr>
            <a:r>
              <a:rPr lang="lv-LV" sz="2800" i="1" baseline="30000" dirty="0" smtClean="0"/>
              <a:t>19 </a:t>
            </a:r>
            <a:r>
              <a:rPr lang="lv-LV" sz="2800" i="1" dirty="0" smtClean="0"/>
              <a:t>Tu tici, ka ir viens Dievs, tu dari labi; arī ļaunie gari tic un dreb. </a:t>
            </a:r>
            <a:r>
              <a:rPr lang="lv-LV" sz="2800" i="1" baseline="30000" dirty="0" smtClean="0"/>
              <a:t>20</a:t>
            </a:r>
            <a:r>
              <a:rPr lang="lv-LV" sz="2800" i="1" dirty="0" smtClean="0"/>
              <a:t> Bet vai tu gribi zināt, tukšais cilvēk, ka ticība bez darbiem ir nedzīva?</a:t>
            </a:r>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9</a:t>
            </a:fld>
            <a:endParaRPr lang="lv-LV" smtClean="0"/>
          </a:p>
        </p:txBody>
      </p:sp>
      <p:pic>
        <p:nvPicPr>
          <p:cNvPr id="6" name="Picture 5" descr="devil.png"/>
          <p:cNvPicPr>
            <a:picLocks noChangeAspect="1"/>
          </p:cNvPicPr>
          <p:nvPr/>
        </p:nvPicPr>
        <p:blipFill>
          <a:blip r:embed="rId2" cstate="print"/>
          <a:stretch>
            <a:fillRect/>
          </a:stretch>
        </p:blipFill>
        <p:spPr>
          <a:xfrm>
            <a:off x="4932040" y="1268760"/>
            <a:ext cx="3861048" cy="3861048"/>
          </a:xfrm>
          <a:prstGeom prst="rect">
            <a:avLst/>
          </a:prstGeom>
        </p:spPr>
      </p:pic>
      <p:sp>
        <p:nvSpPr>
          <p:cNvPr id="9" name="Rounded Rectangle 8"/>
          <p:cNvSpPr/>
          <p:nvPr/>
        </p:nvSpPr>
        <p:spPr>
          <a:xfrm>
            <a:off x="539552" y="2708920"/>
            <a:ext cx="4104456"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Ļaunie gari </a:t>
            </a:r>
            <a:r>
              <a:rPr lang="lv-LV" sz="3600" b="1" dirty="0" smtClean="0">
                <a:solidFill>
                  <a:schemeClr val="tx1"/>
                </a:solidFill>
              </a:rPr>
              <a:t>tic Dieva eksistencei</a:t>
            </a:r>
          </a:p>
        </p:txBody>
      </p:sp>
      <p:sp>
        <p:nvSpPr>
          <p:cNvPr id="10" name="Rounded Rectangle 9"/>
          <p:cNvSpPr/>
          <p:nvPr/>
        </p:nvSpPr>
        <p:spPr>
          <a:xfrm>
            <a:off x="539552" y="1556792"/>
            <a:ext cx="4104456"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Ļaunie gariem </a:t>
            </a:r>
            <a:r>
              <a:rPr lang="lv-LV" sz="3600" b="1" dirty="0" smtClean="0">
                <a:solidFill>
                  <a:schemeClr val="tx1"/>
                </a:solidFill>
              </a:rPr>
              <a:t>nav pateicības</a:t>
            </a:r>
          </a:p>
        </p:txBody>
      </p:sp>
      <p:sp>
        <p:nvSpPr>
          <p:cNvPr id="11" name="Rounded Rectangle 10"/>
          <p:cNvSpPr/>
          <p:nvPr/>
        </p:nvSpPr>
        <p:spPr>
          <a:xfrm>
            <a:off x="971600" y="3933056"/>
            <a:ext cx="3384376"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Bet </a:t>
            </a:r>
            <a:r>
              <a:rPr lang="lv-LV" sz="3600" b="1" dirty="0" smtClean="0">
                <a:solidFill>
                  <a:schemeClr val="tx1"/>
                </a:solidFill>
              </a:rPr>
              <a:t>darbojas Dievam pretī</a:t>
            </a:r>
          </a:p>
        </p:txBody>
      </p:sp>
      <p:sp>
        <p:nvSpPr>
          <p:cNvPr id="12" name="Rounded Rectangle 11"/>
          <p:cNvSpPr/>
          <p:nvPr/>
        </p:nvSpPr>
        <p:spPr>
          <a:xfrm>
            <a:off x="251520" y="5229200"/>
            <a:ext cx="5040560"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600" dirty="0" smtClean="0">
                <a:solidFill>
                  <a:schemeClr val="tx1"/>
                </a:solidFill>
              </a:rPr>
              <a:t>Ļaunie gari </a:t>
            </a:r>
            <a:r>
              <a:rPr lang="lv-LV" sz="3600" b="1" dirty="0" smtClean="0">
                <a:solidFill>
                  <a:schemeClr val="tx1"/>
                </a:solidFill>
              </a:rPr>
              <a:t>negrib</a:t>
            </a:r>
            <a:r>
              <a:rPr lang="lv-LV" sz="3600" dirty="0" smtClean="0">
                <a:solidFill>
                  <a:schemeClr val="tx1"/>
                </a:solidFill>
              </a:rPr>
              <a:t>, ka </a:t>
            </a:r>
            <a:r>
              <a:rPr lang="lv-LV" sz="3600" b="1" dirty="0" smtClean="0">
                <a:solidFill>
                  <a:schemeClr val="tx1"/>
                </a:solidFill>
              </a:rPr>
              <a:t>kāds nāk pie ticības</a:t>
            </a:r>
            <a:endParaRPr lang="lv-LV" sz="36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2000"/>
                                        <p:tgtEl>
                                          <p:spTgt spid="11"/>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9" grpId="0" animBg="1"/>
      <p:bldP spid="10" grpId="0" animBg="1"/>
      <p:bldP spid="11" grpId="0" animBg="1"/>
      <p:bldP spid="12"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15150</TotalTime>
  <Words>1049</Words>
  <Application>Microsoft Office PowerPoint</Application>
  <PresentationFormat>On-screen Show (4:3)</PresentationFormat>
  <Paragraphs>121</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Default Design</vt:lpstr>
      <vt:lpstr>Jēk.2:14-20 Nedzīva un Dzīva ticība</vt:lpstr>
      <vt:lpstr>Jēk.2:14-20 Nedzīva un Dzīva ticība</vt:lpstr>
      <vt:lpstr>Ticība</vt:lpstr>
      <vt:lpstr>Slide 4</vt:lpstr>
      <vt:lpstr>Slide 5</vt:lpstr>
      <vt:lpstr>Slide 6</vt:lpstr>
      <vt:lpstr>Ticība bez augļiem</vt:lpstr>
      <vt:lpstr>Slide 8</vt:lpstr>
      <vt:lpstr>Slide 9</vt:lpstr>
      <vt:lpstr>Ticība labo darbu cēlonis, nevis sekas</vt:lpstr>
      <vt:lpstr>Padariet cilvēku labu, tad darbi sekos</vt:lpstr>
      <vt:lpstr>Kāpēc ticīgie dara labu? </vt:lpstr>
      <vt:lpstr>Slide 13</vt:lpstr>
      <vt:lpstr>Slide 14</vt:lpstr>
      <vt:lpstr>Slide 15</vt:lpstr>
      <vt:lpstr>Kā mēs varam vislabāk palīdzēt? </vt:lpstr>
      <vt:lpstr>Kā mēs varam vislabāk palīdzēt? </vt:lpstr>
      <vt:lpstr>Slide 18</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102</cp:revision>
  <dcterms:created xsi:type="dcterms:W3CDTF">2010-10-07T14:46:11Z</dcterms:created>
  <dcterms:modified xsi:type="dcterms:W3CDTF">2023-07-24T07:16:37Z</dcterms:modified>
</cp:coreProperties>
</file>