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82" r:id="rId2"/>
    <p:sldId id="336" r:id="rId3"/>
    <p:sldId id="337" r:id="rId4"/>
    <p:sldId id="339" r:id="rId5"/>
    <p:sldId id="261" r:id="rId6"/>
    <p:sldId id="338" r:id="rId7"/>
    <p:sldId id="268" r:id="rId8"/>
    <p:sldId id="284" r:id="rId9"/>
    <p:sldId id="342" r:id="rId10"/>
    <p:sldId id="274" r:id="rId11"/>
    <p:sldId id="329" r:id="rId12"/>
    <p:sldId id="333" r:id="rId13"/>
    <p:sldId id="275" r:id="rId14"/>
    <p:sldId id="280" r:id="rId15"/>
    <p:sldId id="341" r:id="rId16"/>
    <p:sldId id="340" r:id="rId17"/>
    <p:sldId id="334" r:id="rId18"/>
    <p:sldId id="335" r:id="rId19"/>
    <p:sldId id="279" r:id="rId20"/>
    <p:sldId id="272" r:id="rId21"/>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88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C4D304-5558-4CCB-B10D-48CEDA1D7ACD}" type="doc">
      <dgm:prSet loTypeId="urn:microsoft.com/office/officeart/2005/8/layout/orgChart1" loCatId="hierarchy" qsTypeId="urn:microsoft.com/office/officeart/2005/8/quickstyle/simple3" qsCatId="simple" csTypeId="urn:microsoft.com/office/officeart/2005/8/colors/accent1_2" csCatId="accent1" phldr="1"/>
      <dgm:spPr/>
      <dgm:t>
        <a:bodyPr/>
        <a:lstStyle/>
        <a:p>
          <a:endParaRPr lang="en-US"/>
        </a:p>
      </dgm:t>
    </dgm:pt>
    <dgm:pt modelId="{1B0D4535-3E47-4C75-B1EE-98277A2F29C2}">
      <dgm:prSet phldrT="[Text]"/>
      <dgm:spPr>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dgm:spPr>
      <dgm:t>
        <a:bodyPr/>
        <a:lstStyle/>
        <a:p>
          <a:r>
            <a:rPr lang="lv-LV" dirty="0"/>
            <a:t>1 persona</a:t>
          </a:r>
          <a:endParaRPr lang="en-US" dirty="0"/>
        </a:p>
      </dgm:t>
    </dgm:pt>
    <dgm:pt modelId="{88082AA9-F9A6-4D8D-9BF0-C9F646F61278}" type="parTrans" cxnId="{F605AFD4-593E-49E4-9F30-5D18BAA05506}">
      <dgm:prSet/>
      <dgm:spPr/>
      <dgm:t>
        <a:bodyPr/>
        <a:lstStyle/>
        <a:p>
          <a:endParaRPr lang="en-US"/>
        </a:p>
      </dgm:t>
    </dgm:pt>
    <dgm:pt modelId="{C19D974C-8613-403F-B432-810E122A0292}" type="sibTrans" cxnId="{F605AFD4-593E-49E4-9F30-5D18BAA05506}">
      <dgm:prSet/>
      <dgm:spPr/>
      <dgm:t>
        <a:bodyPr/>
        <a:lstStyle/>
        <a:p>
          <a:endParaRPr lang="en-US"/>
        </a:p>
      </dgm:t>
    </dgm:pt>
    <dgm:pt modelId="{6F881585-1247-410B-B2B8-B75D6B855B06}" type="asst">
      <dgm:prSet phldrT="[Text]"/>
      <dgm:spPr>
        <a:gradFill rotWithShape="0">
          <a:gsLst>
            <a:gs pos="0">
              <a:srgbClr val="FF6600"/>
            </a:gs>
            <a:gs pos="39999">
              <a:srgbClr val="85C2FF"/>
            </a:gs>
            <a:gs pos="70000">
              <a:srgbClr val="C4D6EB"/>
            </a:gs>
            <a:gs pos="100000">
              <a:srgbClr val="FFEBFA"/>
            </a:gs>
          </a:gsLst>
          <a:lin ang="16200000" scaled="0"/>
        </a:gradFill>
      </dgm:spPr>
      <dgm:t>
        <a:bodyPr/>
        <a:lstStyle/>
        <a:p>
          <a:r>
            <a:rPr lang="lv-LV" dirty="0"/>
            <a:t>2 dabas</a:t>
          </a:r>
          <a:endParaRPr lang="en-US" dirty="0"/>
        </a:p>
      </dgm:t>
    </dgm:pt>
    <dgm:pt modelId="{A67CA094-01C7-44FA-817F-A449EC67CB59}" type="parTrans" cxnId="{025868C4-9C52-449B-B674-2C7A365A2E9B}">
      <dgm:prSet/>
      <dgm:spPr/>
      <dgm:t>
        <a:bodyPr/>
        <a:lstStyle/>
        <a:p>
          <a:endParaRPr lang="en-US"/>
        </a:p>
      </dgm:t>
    </dgm:pt>
    <dgm:pt modelId="{D84632AC-7F03-44B5-81BA-D37DED3BAA4A}" type="sibTrans" cxnId="{025868C4-9C52-449B-B674-2C7A365A2E9B}">
      <dgm:prSet/>
      <dgm:spPr/>
      <dgm:t>
        <a:bodyPr/>
        <a:lstStyle/>
        <a:p>
          <a:endParaRPr lang="en-US"/>
        </a:p>
      </dgm:t>
    </dgm:pt>
    <dgm:pt modelId="{431C58A1-2853-4974-9F47-DE834E5A13B8}">
      <dgm:prSet phldrT="[Text]"/>
      <dgm:spPr/>
      <dgm:t>
        <a:bodyPr/>
        <a:lstStyle/>
        <a:p>
          <a:r>
            <a:rPr lang="lv-LV" dirty="0"/>
            <a:t>cilvēks</a:t>
          </a:r>
          <a:endParaRPr lang="en-US" dirty="0"/>
        </a:p>
      </dgm:t>
    </dgm:pt>
    <dgm:pt modelId="{E0A5C6BC-7BD8-4D65-A70E-28C0B0BABB59}" type="parTrans" cxnId="{549C8033-56A4-463C-B412-8B9E4A1F6C91}">
      <dgm:prSet/>
      <dgm:spPr/>
      <dgm:t>
        <a:bodyPr/>
        <a:lstStyle/>
        <a:p>
          <a:endParaRPr lang="en-US"/>
        </a:p>
      </dgm:t>
    </dgm:pt>
    <dgm:pt modelId="{4D67B661-C11B-4A46-BB18-95A0A641A026}" type="sibTrans" cxnId="{549C8033-56A4-463C-B412-8B9E4A1F6C91}">
      <dgm:prSet/>
      <dgm:spPr/>
      <dgm:t>
        <a:bodyPr/>
        <a:lstStyle/>
        <a:p>
          <a:endParaRPr lang="en-US"/>
        </a:p>
      </dgm:t>
    </dgm:pt>
    <dgm:pt modelId="{3DE74366-6552-4AE9-8024-9FF27932E2A9}">
      <dgm:prSet phldrT="[Text]"/>
      <dgm:spPr/>
      <dgm:t>
        <a:bodyPr/>
        <a:lstStyle/>
        <a:p>
          <a:r>
            <a:rPr lang="lv-LV" dirty="0"/>
            <a:t>Dievs</a:t>
          </a:r>
          <a:endParaRPr lang="en-US" dirty="0"/>
        </a:p>
      </dgm:t>
    </dgm:pt>
    <dgm:pt modelId="{B4608AB7-CF49-455D-A6FB-992059C3DF7E}" type="parTrans" cxnId="{E3AA67C7-CA52-4AF7-919B-2DFA9E72CEF9}">
      <dgm:prSet/>
      <dgm:spPr/>
      <dgm:t>
        <a:bodyPr/>
        <a:lstStyle/>
        <a:p>
          <a:endParaRPr lang="en-US"/>
        </a:p>
      </dgm:t>
    </dgm:pt>
    <dgm:pt modelId="{3680F42E-6D6B-4094-A064-E4D4602FC7D9}" type="sibTrans" cxnId="{E3AA67C7-CA52-4AF7-919B-2DFA9E72CEF9}">
      <dgm:prSet/>
      <dgm:spPr/>
      <dgm:t>
        <a:bodyPr/>
        <a:lstStyle/>
        <a:p>
          <a:endParaRPr lang="en-US"/>
        </a:p>
      </dgm:t>
    </dgm:pt>
    <dgm:pt modelId="{3FD45774-A0E0-4918-8550-51AD52A201A8}" type="pres">
      <dgm:prSet presAssocID="{F9C4D304-5558-4CCB-B10D-48CEDA1D7ACD}" presName="hierChild1" presStyleCnt="0">
        <dgm:presLayoutVars>
          <dgm:orgChart val="1"/>
          <dgm:chPref val="1"/>
          <dgm:dir/>
          <dgm:animOne val="branch"/>
          <dgm:animLvl val="lvl"/>
          <dgm:resizeHandles/>
        </dgm:presLayoutVars>
      </dgm:prSet>
      <dgm:spPr/>
      <dgm:t>
        <a:bodyPr/>
        <a:lstStyle/>
        <a:p>
          <a:endParaRPr lang="en-US"/>
        </a:p>
      </dgm:t>
    </dgm:pt>
    <dgm:pt modelId="{DACFE14F-74BD-47B0-807D-E6950C148CF3}" type="pres">
      <dgm:prSet presAssocID="{1B0D4535-3E47-4C75-B1EE-98277A2F29C2}" presName="hierRoot1" presStyleCnt="0">
        <dgm:presLayoutVars>
          <dgm:hierBranch val="init"/>
        </dgm:presLayoutVars>
      </dgm:prSet>
      <dgm:spPr/>
    </dgm:pt>
    <dgm:pt modelId="{FA0C23A4-C69C-408E-812E-6935D7E1AA6A}" type="pres">
      <dgm:prSet presAssocID="{1B0D4535-3E47-4C75-B1EE-98277A2F29C2}" presName="rootComposite1" presStyleCnt="0"/>
      <dgm:spPr/>
    </dgm:pt>
    <dgm:pt modelId="{30006F25-692C-40AD-8642-BFCD28B358D4}" type="pres">
      <dgm:prSet presAssocID="{1B0D4535-3E47-4C75-B1EE-98277A2F29C2}" presName="rootText1" presStyleLbl="node0" presStyleIdx="0" presStyleCnt="1" custScaleX="143106">
        <dgm:presLayoutVars>
          <dgm:chPref val="3"/>
        </dgm:presLayoutVars>
      </dgm:prSet>
      <dgm:spPr/>
      <dgm:t>
        <a:bodyPr/>
        <a:lstStyle/>
        <a:p>
          <a:endParaRPr lang="en-US"/>
        </a:p>
      </dgm:t>
    </dgm:pt>
    <dgm:pt modelId="{77A52DE4-317D-4E35-A464-F3C63E517D33}" type="pres">
      <dgm:prSet presAssocID="{1B0D4535-3E47-4C75-B1EE-98277A2F29C2}" presName="rootConnector1" presStyleLbl="node1" presStyleIdx="0" presStyleCnt="0"/>
      <dgm:spPr/>
      <dgm:t>
        <a:bodyPr/>
        <a:lstStyle/>
        <a:p>
          <a:endParaRPr lang="en-US"/>
        </a:p>
      </dgm:t>
    </dgm:pt>
    <dgm:pt modelId="{C134740D-ED39-40D7-804B-2F76A3C2379B}" type="pres">
      <dgm:prSet presAssocID="{1B0D4535-3E47-4C75-B1EE-98277A2F29C2}" presName="hierChild2" presStyleCnt="0"/>
      <dgm:spPr/>
    </dgm:pt>
    <dgm:pt modelId="{586AFDA2-B7B9-4E5F-A4AA-1A9990640080}" type="pres">
      <dgm:prSet presAssocID="{E0A5C6BC-7BD8-4D65-A70E-28C0B0BABB59}" presName="Name37" presStyleLbl="parChTrans1D2" presStyleIdx="0" presStyleCnt="3"/>
      <dgm:spPr/>
      <dgm:t>
        <a:bodyPr/>
        <a:lstStyle/>
        <a:p>
          <a:endParaRPr lang="en-US"/>
        </a:p>
      </dgm:t>
    </dgm:pt>
    <dgm:pt modelId="{9AA276B9-12E9-420C-80BA-A6FC3244DDE7}" type="pres">
      <dgm:prSet presAssocID="{431C58A1-2853-4974-9F47-DE834E5A13B8}" presName="hierRoot2" presStyleCnt="0">
        <dgm:presLayoutVars>
          <dgm:hierBranch val="init"/>
        </dgm:presLayoutVars>
      </dgm:prSet>
      <dgm:spPr/>
    </dgm:pt>
    <dgm:pt modelId="{93A24009-A06F-4DA0-9F2F-CBDD3C85CD9F}" type="pres">
      <dgm:prSet presAssocID="{431C58A1-2853-4974-9F47-DE834E5A13B8}" presName="rootComposite" presStyleCnt="0"/>
      <dgm:spPr/>
    </dgm:pt>
    <dgm:pt modelId="{D9B46C07-2054-43E3-BCE2-7C9711F31541}" type="pres">
      <dgm:prSet presAssocID="{431C58A1-2853-4974-9F47-DE834E5A13B8}" presName="rootText" presStyleLbl="node2" presStyleIdx="0" presStyleCnt="2">
        <dgm:presLayoutVars>
          <dgm:chPref val="3"/>
        </dgm:presLayoutVars>
      </dgm:prSet>
      <dgm:spPr/>
      <dgm:t>
        <a:bodyPr/>
        <a:lstStyle/>
        <a:p>
          <a:endParaRPr lang="en-US"/>
        </a:p>
      </dgm:t>
    </dgm:pt>
    <dgm:pt modelId="{6A4351E5-CB55-49C0-A300-CB84EE11FC49}" type="pres">
      <dgm:prSet presAssocID="{431C58A1-2853-4974-9F47-DE834E5A13B8}" presName="rootConnector" presStyleLbl="node2" presStyleIdx="0" presStyleCnt="2"/>
      <dgm:spPr/>
      <dgm:t>
        <a:bodyPr/>
        <a:lstStyle/>
        <a:p>
          <a:endParaRPr lang="en-US"/>
        </a:p>
      </dgm:t>
    </dgm:pt>
    <dgm:pt modelId="{E545EBC6-0E65-4252-BF68-FF4327A1C489}" type="pres">
      <dgm:prSet presAssocID="{431C58A1-2853-4974-9F47-DE834E5A13B8}" presName="hierChild4" presStyleCnt="0"/>
      <dgm:spPr/>
    </dgm:pt>
    <dgm:pt modelId="{0851B8CD-79BB-4A40-80E2-3B9B87B9608A}" type="pres">
      <dgm:prSet presAssocID="{431C58A1-2853-4974-9F47-DE834E5A13B8}" presName="hierChild5" presStyleCnt="0"/>
      <dgm:spPr/>
    </dgm:pt>
    <dgm:pt modelId="{137C33F2-6BF2-473E-BE9C-9C975F8E3213}" type="pres">
      <dgm:prSet presAssocID="{B4608AB7-CF49-455D-A6FB-992059C3DF7E}" presName="Name37" presStyleLbl="parChTrans1D2" presStyleIdx="1" presStyleCnt="3"/>
      <dgm:spPr/>
      <dgm:t>
        <a:bodyPr/>
        <a:lstStyle/>
        <a:p>
          <a:endParaRPr lang="en-US"/>
        </a:p>
      </dgm:t>
    </dgm:pt>
    <dgm:pt modelId="{227AB0FF-76AB-48CF-9545-350231AAD781}" type="pres">
      <dgm:prSet presAssocID="{3DE74366-6552-4AE9-8024-9FF27932E2A9}" presName="hierRoot2" presStyleCnt="0">
        <dgm:presLayoutVars>
          <dgm:hierBranch val="init"/>
        </dgm:presLayoutVars>
      </dgm:prSet>
      <dgm:spPr/>
    </dgm:pt>
    <dgm:pt modelId="{A56D8533-C773-4484-BC39-2BA24545F971}" type="pres">
      <dgm:prSet presAssocID="{3DE74366-6552-4AE9-8024-9FF27932E2A9}" presName="rootComposite" presStyleCnt="0"/>
      <dgm:spPr/>
    </dgm:pt>
    <dgm:pt modelId="{2499FE6E-0E1D-406A-9B14-45842A13444E}" type="pres">
      <dgm:prSet presAssocID="{3DE74366-6552-4AE9-8024-9FF27932E2A9}" presName="rootText" presStyleLbl="node2" presStyleIdx="1" presStyleCnt="2">
        <dgm:presLayoutVars>
          <dgm:chPref val="3"/>
        </dgm:presLayoutVars>
      </dgm:prSet>
      <dgm:spPr/>
      <dgm:t>
        <a:bodyPr/>
        <a:lstStyle/>
        <a:p>
          <a:endParaRPr lang="en-US"/>
        </a:p>
      </dgm:t>
    </dgm:pt>
    <dgm:pt modelId="{4439BDC6-1C08-4FCB-8319-7D4BB0C3979F}" type="pres">
      <dgm:prSet presAssocID="{3DE74366-6552-4AE9-8024-9FF27932E2A9}" presName="rootConnector" presStyleLbl="node2" presStyleIdx="1" presStyleCnt="2"/>
      <dgm:spPr/>
      <dgm:t>
        <a:bodyPr/>
        <a:lstStyle/>
        <a:p>
          <a:endParaRPr lang="en-US"/>
        </a:p>
      </dgm:t>
    </dgm:pt>
    <dgm:pt modelId="{0E3B4261-0A63-405D-9001-1C72A019BC0A}" type="pres">
      <dgm:prSet presAssocID="{3DE74366-6552-4AE9-8024-9FF27932E2A9}" presName="hierChild4" presStyleCnt="0"/>
      <dgm:spPr/>
    </dgm:pt>
    <dgm:pt modelId="{0FF185AA-A315-405D-A88F-B2D5AAFC968D}" type="pres">
      <dgm:prSet presAssocID="{3DE74366-6552-4AE9-8024-9FF27932E2A9}" presName="hierChild5" presStyleCnt="0"/>
      <dgm:spPr/>
    </dgm:pt>
    <dgm:pt modelId="{B463CE53-33C9-457B-8838-BDFD41A29196}" type="pres">
      <dgm:prSet presAssocID="{1B0D4535-3E47-4C75-B1EE-98277A2F29C2}" presName="hierChild3" presStyleCnt="0"/>
      <dgm:spPr/>
    </dgm:pt>
    <dgm:pt modelId="{5DD9F364-53CF-4C2A-B5D4-210EA50E69A3}" type="pres">
      <dgm:prSet presAssocID="{A67CA094-01C7-44FA-817F-A449EC67CB59}" presName="Name111" presStyleLbl="parChTrans1D2" presStyleIdx="2" presStyleCnt="3"/>
      <dgm:spPr/>
      <dgm:t>
        <a:bodyPr/>
        <a:lstStyle/>
        <a:p>
          <a:endParaRPr lang="en-US"/>
        </a:p>
      </dgm:t>
    </dgm:pt>
    <dgm:pt modelId="{1CC4F16A-2A85-4286-A921-CA89CACA7368}" type="pres">
      <dgm:prSet presAssocID="{6F881585-1247-410B-B2B8-B75D6B855B06}" presName="hierRoot3" presStyleCnt="0">
        <dgm:presLayoutVars>
          <dgm:hierBranch val="init"/>
        </dgm:presLayoutVars>
      </dgm:prSet>
      <dgm:spPr/>
    </dgm:pt>
    <dgm:pt modelId="{B0E48824-A80F-47D5-846D-69C5DE1FDADC}" type="pres">
      <dgm:prSet presAssocID="{6F881585-1247-410B-B2B8-B75D6B855B06}" presName="rootComposite3" presStyleCnt="0"/>
      <dgm:spPr/>
    </dgm:pt>
    <dgm:pt modelId="{A6566852-2ABA-43A0-A722-4687CBB9D361}" type="pres">
      <dgm:prSet presAssocID="{6F881585-1247-410B-B2B8-B75D6B855B06}" presName="rootText3" presStyleLbl="asst1" presStyleIdx="0" presStyleCnt="1" custScaleX="111251" custLinFactNeighborX="62798" custLinFactNeighborY="-4516">
        <dgm:presLayoutVars>
          <dgm:chPref val="3"/>
        </dgm:presLayoutVars>
      </dgm:prSet>
      <dgm:spPr/>
      <dgm:t>
        <a:bodyPr/>
        <a:lstStyle/>
        <a:p>
          <a:endParaRPr lang="en-US"/>
        </a:p>
      </dgm:t>
    </dgm:pt>
    <dgm:pt modelId="{EC7D33C3-831E-42AA-8622-5D2130C5C4AE}" type="pres">
      <dgm:prSet presAssocID="{6F881585-1247-410B-B2B8-B75D6B855B06}" presName="rootConnector3" presStyleLbl="asst1" presStyleIdx="0" presStyleCnt="1"/>
      <dgm:spPr/>
      <dgm:t>
        <a:bodyPr/>
        <a:lstStyle/>
        <a:p>
          <a:endParaRPr lang="en-US"/>
        </a:p>
      </dgm:t>
    </dgm:pt>
    <dgm:pt modelId="{B5F17F65-105E-41DF-A67F-0D503111CB53}" type="pres">
      <dgm:prSet presAssocID="{6F881585-1247-410B-B2B8-B75D6B855B06}" presName="hierChild6" presStyleCnt="0"/>
      <dgm:spPr/>
    </dgm:pt>
    <dgm:pt modelId="{3CFACC9D-8412-4940-8D03-CACA829235B3}" type="pres">
      <dgm:prSet presAssocID="{6F881585-1247-410B-B2B8-B75D6B855B06}" presName="hierChild7" presStyleCnt="0"/>
      <dgm:spPr/>
    </dgm:pt>
  </dgm:ptLst>
  <dgm:cxnLst>
    <dgm:cxn modelId="{F605AFD4-593E-49E4-9F30-5D18BAA05506}" srcId="{F9C4D304-5558-4CCB-B10D-48CEDA1D7ACD}" destId="{1B0D4535-3E47-4C75-B1EE-98277A2F29C2}" srcOrd="0" destOrd="0" parTransId="{88082AA9-F9A6-4D8D-9BF0-C9F646F61278}" sibTransId="{C19D974C-8613-403F-B432-810E122A0292}"/>
    <dgm:cxn modelId="{0B866D8A-41C7-4088-B433-CDE7B26B5EC2}" type="presOf" srcId="{3DE74366-6552-4AE9-8024-9FF27932E2A9}" destId="{2499FE6E-0E1D-406A-9B14-45842A13444E}" srcOrd="0" destOrd="0" presId="urn:microsoft.com/office/officeart/2005/8/layout/orgChart1"/>
    <dgm:cxn modelId="{E3AA67C7-CA52-4AF7-919B-2DFA9E72CEF9}" srcId="{1B0D4535-3E47-4C75-B1EE-98277A2F29C2}" destId="{3DE74366-6552-4AE9-8024-9FF27932E2A9}" srcOrd="2" destOrd="0" parTransId="{B4608AB7-CF49-455D-A6FB-992059C3DF7E}" sibTransId="{3680F42E-6D6B-4094-A064-E4D4602FC7D9}"/>
    <dgm:cxn modelId="{CF4E8614-25BA-46E5-A60A-8A2C88005A5D}" type="presOf" srcId="{6F881585-1247-410B-B2B8-B75D6B855B06}" destId="{A6566852-2ABA-43A0-A722-4687CBB9D361}" srcOrd="0" destOrd="0" presId="urn:microsoft.com/office/officeart/2005/8/layout/orgChart1"/>
    <dgm:cxn modelId="{5DA6D274-5B3F-47AC-8682-467D55C8886D}" type="presOf" srcId="{A67CA094-01C7-44FA-817F-A449EC67CB59}" destId="{5DD9F364-53CF-4C2A-B5D4-210EA50E69A3}" srcOrd="0" destOrd="0" presId="urn:microsoft.com/office/officeart/2005/8/layout/orgChart1"/>
    <dgm:cxn modelId="{CE95DAD7-B941-4CE0-B48B-AD220E5BD07A}" type="presOf" srcId="{E0A5C6BC-7BD8-4D65-A70E-28C0B0BABB59}" destId="{586AFDA2-B7B9-4E5F-A4AA-1A9990640080}" srcOrd="0" destOrd="0" presId="urn:microsoft.com/office/officeart/2005/8/layout/orgChart1"/>
    <dgm:cxn modelId="{8B291836-31C1-44BC-B9F8-D1226A0C6AB7}" type="presOf" srcId="{1B0D4535-3E47-4C75-B1EE-98277A2F29C2}" destId="{77A52DE4-317D-4E35-A464-F3C63E517D33}" srcOrd="1" destOrd="0" presId="urn:microsoft.com/office/officeart/2005/8/layout/orgChart1"/>
    <dgm:cxn modelId="{B30A6A11-D597-48FF-BA59-F70F7B749672}" type="presOf" srcId="{F9C4D304-5558-4CCB-B10D-48CEDA1D7ACD}" destId="{3FD45774-A0E0-4918-8550-51AD52A201A8}" srcOrd="0" destOrd="0" presId="urn:microsoft.com/office/officeart/2005/8/layout/orgChart1"/>
    <dgm:cxn modelId="{C710B599-A372-4D01-941D-CBC7E6EDE4CE}" type="presOf" srcId="{3DE74366-6552-4AE9-8024-9FF27932E2A9}" destId="{4439BDC6-1C08-4FCB-8319-7D4BB0C3979F}" srcOrd="1" destOrd="0" presId="urn:microsoft.com/office/officeart/2005/8/layout/orgChart1"/>
    <dgm:cxn modelId="{025868C4-9C52-449B-B674-2C7A365A2E9B}" srcId="{1B0D4535-3E47-4C75-B1EE-98277A2F29C2}" destId="{6F881585-1247-410B-B2B8-B75D6B855B06}" srcOrd="0" destOrd="0" parTransId="{A67CA094-01C7-44FA-817F-A449EC67CB59}" sibTransId="{D84632AC-7F03-44B5-81BA-D37DED3BAA4A}"/>
    <dgm:cxn modelId="{E15AD961-5BD5-471B-AAE1-04DC2D940592}" type="presOf" srcId="{1B0D4535-3E47-4C75-B1EE-98277A2F29C2}" destId="{30006F25-692C-40AD-8642-BFCD28B358D4}" srcOrd="0" destOrd="0" presId="urn:microsoft.com/office/officeart/2005/8/layout/orgChart1"/>
    <dgm:cxn modelId="{16BCB726-03C2-41C6-8393-19957755E0DE}" type="presOf" srcId="{6F881585-1247-410B-B2B8-B75D6B855B06}" destId="{EC7D33C3-831E-42AA-8622-5D2130C5C4AE}" srcOrd="1" destOrd="0" presId="urn:microsoft.com/office/officeart/2005/8/layout/orgChart1"/>
    <dgm:cxn modelId="{549C8033-56A4-463C-B412-8B9E4A1F6C91}" srcId="{1B0D4535-3E47-4C75-B1EE-98277A2F29C2}" destId="{431C58A1-2853-4974-9F47-DE834E5A13B8}" srcOrd="1" destOrd="0" parTransId="{E0A5C6BC-7BD8-4D65-A70E-28C0B0BABB59}" sibTransId="{4D67B661-C11B-4A46-BB18-95A0A641A026}"/>
    <dgm:cxn modelId="{436A6111-8875-4857-A0E7-7CBF0A33BB02}" type="presOf" srcId="{431C58A1-2853-4974-9F47-DE834E5A13B8}" destId="{6A4351E5-CB55-49C0-A300-CB84EE11FC49}" srcOrd="1" destOrd="0" presId="urn:microsoft.com/office/officeart/2005/8/layout/orgChart1"/>
    <dgm:cxn modelId="{60DBD443-86A7-4853-8A42-D94957955671}" type="presOf" srcId="{431C58A1-2853-4974-9F47-DE834E5A13B8}" destId="{D9B46C07-2054-43E3-BCE2-7C9711F31541}" srcOrd="0" destOrd="0" presId="urn:microsoft.com/office/officeart/2005/8/layout/orgChart1"/>
    <dgm:cxn modelId="{8D3357B2-0620-4EB0-B76E-0D502F8CE51E}" type="presOf" srcId="{B4608AB7-CF49-455D-A6FB-992059C3DF7E}" destId="{137C33F2-6BF2-473E-BE9C-9C975F8E3213}" srcOrd="0" destOrd="0" presId="urn:microsoft.com/office/officeart/2005/8/layout/orgChart1"/>
    <dgm:cxn modelId="{B0853EB2-5150-4DF5-8408-AE360516670D}" type="presParOf" srcId="{3FD45774-A0E0-4918-8550-51AD52A201A8}" destId="{DACFE14F-74BD-47B0-807D-E6950C148CF3}" srcOrd="0" destOrd="0" presId="urn:microsoft.com/office/officeart/2005/8/layout/orgChart1"/>
    <dgm:cxn modelId="{26832209-3B25-421D-A422-C1A0B3DD7BD8}" type="presParOf" srcId="{DACFE14F-74BD-47B0-807D-E6950C148CF3}" destId="{FA0C23A4-C69C-408E-812E-6935D7E1AA6A}" srcOrd="0" destOrd="0" presId="urn:microsoft.com/office/officeart/2005/8/layout/orgChart1"/>
    <dgm:cxn modelId="{5E650751-E333-4A71-84A2-D807F67B29C4}" type="presParOf" srcId="{FA0C23A4-C69C-408E-812E-6935D7E1AA6A}" destId="{30006F25-692C-40AD-8642-BFCD28B358D4}" srcOrd="0" destOrd="0" presId="urn:microsoft.com/office/officeart/2005/8/layout/orgChart1"/>
    <dgm:cxn modelId="{066D9E81-1A0A-4D4B-A6C2-813079C1E673}" type="presParOf" srcId="{FA0C23A4-C69C-408E-812E-6935D7E1AA6A}" destId="{77A52DE4-317D-4E35-A464-F3C63E517D33}" srcOrd="1" destOrd="0" presId="urn:microsoft.com/office/officeart/2005/8/layout/orgChart1"/>
    <dgm:cxn modelId="{B99CAD93-DD55-4FEF-A1E0-C9A8DFE9B01A}" type="presParOf" srcId="{DACFE14F-74BD-47B0-807D-E6950C148CF3}" destId="{C134740D-ED39-40D7-804B-2F76A3C2379B}" srcOrd="1" destOrd="0" presId="urn:microsoft.com/office/officeart/2005/8/layout/orgChart1"/>
    <dgm:cxn modelId="{404C0B0B-ED3E-4A49-98BB-6CE84A18C847}" type="presParOf" srcId="{C134740D-ED39-40D7-804B-2F76A3C2379B}" destId="{586AFDA2-B7B9-4E5F-A4AA-1A9990640080}" srcOrd="0" destOrd="0" presId="urn:microsoft.com/office/officeart/2005/8/layout/orgChart1"/>
    <dgm:cxn modelId="{E41CF0C0-868B-44A1-A046-A060DEB8F541}" type="presParOf" srcId="{C134740D-ED39-40D7-804B-2F76A3C2379B}" destId="{9AA276B9-12E9-420C-80BA-A6FC3244DDE7}" srcOrd="1" destOrd="0" presId="urn:microsoft.com/office/officeart/2005/8/layout/orgChart1"/>
    <dgm:cxn modelId="{33580CB7-4D8A-4349-8062-90A3074A6017}" type="presParOf" srcId="{9AA276B9-12E9-420C-80BA-A6FC3244DDE7}" destId="{93A24009-A06F-4DA0-9F2F-CBDD3C85CD9F}" srcOrd="0" destOrd="0" presId="urn:microsoft.com/office/officeart/2005/8/layout/orgChart1"/>
    <dgm:cxn modelId="{8F7D4D56-B8DD-4E04-BC9E-48A45BA2D4DF}" type="presParOf" srcId="{93A24009-A06F-4DA0-9F2F-CBDD3C85CD9F}" destId="{D9B46C07-2054-43E3-BCE2-7C9711F31541}" srcOrd="0" destOrd="0" presId="urn:microsoft.com/office/officeart/2005/8/layout/orgChart1"/>
    <dgm:cxn modelId="{C627FB17-B956-4351-9A04-4BC8592702E8}" type="presParOf" srcId="{93A24009-A06F-4DA0-9F2F-CBDD3C85CD9F}" destId="{6A4351E5-CB55-49C0-A300-CB84EE11FC49}" srcOrd="1" destOrd="0" presId="urn:microsoft.com/office/officeart/2005/8/layout/orgChart1"/>
    <dgm:cxn modelId="{A5236B48-63D2-4F5B-A9D5-58A68957DF14}" type="presParOf" srcId="{9AA276B9-12E9-420C-80BA-A6FC3244DDE7}" destId="{E545EBC6-0E65-4252-BF68-FF4327A1C489}" srcOrd="1" destOrd="0" presId="urn:microsoft.com/office/officeart/2005/8/layout/orgChart1"/>
    <dgm:cxn modelId="{C52B952B-A663-453C-AFFD-3578D25C22BB}" type="presParOf" srcId="{9AA276B9-12E9-420C-80BA-A6FC3244DDE7}" destId="{0851B8CD-79BB-4A40-80E2-3B9B87B9608A}" srcOrd="2" destOrd="0" presId="urn:microsoft.com/office/officeart/2005/8/layout/orgChart1"/>
    <dgm:cxn modelId="{C29CF676-F746-43AD-9016-C8F33D7C35F6}" type="presParOf" srcId="{C134740D-ED39-40D7-804B-2F76A3C2379B}" destId="{137C33F2-6BF2-473E-BE9C-9C975F8E3213}" srcOrd="2" destOrd="0" presId="urn:microsoft.com/office/officeart/2005/8/layout/orgChart1"/>
    <dgm:cxn modelId="{90024887-5025-4532-84C7-735D7C88FD57}" type="presParOf" srcId="{C134740D-ED39-40D7-804B-2F76A3C2379B}" destId="{227AB0FF-76AB-48CF-9545-350231AAD781}" srcOrd="3" destOrd="0" presId="urn:microsoft.com/office/officeart/2005/8/layout/orgChart1"/>
    <dgm:cxn modelId="{04E4FE5B-B436-4479-9D05-4A3C64BDF861}" type="presParOf" srcId="{227AB0FF-76AB-48CF-9545-350231AAD781}" destId="{A56D8533-C773-4484-BC39-2BA24545F971}" srcOrd="0" destOrd="0" presId="urn:microsoft.com/office/officeart/2005/8/layout/orgChart1"/>
    <dgm:cxn modelId="{9E77799D-0031-4CED-8C4B-7FEBBAA62B8E}" type="presParOf" srcId="{A56D8533-C773-4484-BC39-2BA24545F971}" destId="{2499FE6E-0E1D-406A-9B14-45842A13444E}" srcOrd="0" destOrd="0" presId="urn:microsoft.com/office/officeart/2005/8/layout/orgChart1"/>
    <dgm:cxn modelId="{527E8097-19C6-41A6-B995-EA82AE93F704}" type="presParOf" srcId="{A56D8533-C773-4484-BC39-2BA24545F971}" destId="{4439BDC6-1C08-4FCB-8319-7D4BB0C3979F}" srcOrd="1" destOrd="0" presId="urn:microsoft.com/office/officeart/2005/8/layout/orgChart1"/>
    <dgm:cxn modelId="{33232946-139C-4D4D-A9CF-3DE584886768}" type="presParOf" srcId="{227AB0FF-76AB-48CF-9545-350231AAD781}" destId="{0E3B4261-0A63-405D-9001-1C72A019BC0A}" srcOrd="1" destOrd="0" presId="urn:microsoft.com/office/officeart/2005/8/layout/orgChart1"/>
    <dgm:cxn modelId="{8DCADFF9-CBFA-477B-B0CE-DC570B4A7EE4}" type="presParOf" srcId="{227AB0FF-76AB-48CF-9545-350231AAD781}" destId="{0FF185AA-A315-405D-A88F-B2D5AAFC968D}" srcOrd="2" destOrd="0" presId="urn:microsoft.com/office/officeart/2005/8/layout/orgChart1"/>
    <dgm:cxn modelId="{39E51019-5A81-4089-AEA9-4CE118C52538}" type="presParOf" srcId="{DACFE14F-74BD-47B0-807D-E6950C148CF3}" destId="{B463CE53-33C9-457B-8838-BDFD41A29196}" srcOrd="2" destOrd="0" presId="urn:microsoft.com/office/officeart/2005/8/layout/orgChart1"/>
    <dgm:cxn modelId="{508C2E23-0512-4B38-896A-D5442A3A6E4E}" type="presParOf" srcId="{B463CE53-33C9-457B-8838-BDFD41A29196}" destId="{5DD9F364-53CF-4C2A-B5D4-210EA50E69A3}" srcOrd="0" destOrd="0" presId="urn:microsoft.com/office/officeart/2005/8/layout/orgChart1"/>
    <dgm:cxn modelId="{793CD170-1944-486E-B4F9-57B3C0DE3765}" type="presParOf" srcId="{B463CE53-33C9-457B-8838-BDFD41A29196}" destId="{1CC4F16A-2A85-4286-A921-CA89CACA7368}" srcOrd="1" destOrd="0" presId="urn:microsoft.com/office/officeart/2005/8/layout/orgChart1"/>
    <dgm:cxn modelId="{D44159F8-8853-4FD4-BE6D-EEB35F1EA3F7}" type="presParOf" srcId="{1CC4F16A-2A85-4286-A921-CA89CACA7368}" destId="{B0E48824-A80F-47D5-846D-69C5DE1FDADC}" srcOrd="0" destOrd="0" presId="urn:microsoft.com/office/officeart/2005/8/layout/orgChart1"/>
    <dgm:cxn modelId="{85989577-9E8E-4BA4-A207-EF7E75088681}" type="presParOf" srcId="{B0E48824-A80F-47D5-846D-69C5DE1FDADC}" destId="{A6566852-2ABA-43A0-A722-4687CBB9D361}" srcOrd="0" destOrd="0" presId="urn:microsoft.com/office/officeart/2005/8/layout/orgChart1"/>
    <dgm:cxn modelId="{9A4AE81C-2BD8-4909-91E5-A33A0B627B91}" type="presParOf" srcId="{B0E48824-A80F-47D5-846D-69C5DE1FDADC}" destId="{EC7D33C3-831E-42AA-8622-5D2130C5C4AE}" srcOrd="1" destOrd="0" presId="urn:microsoft.com/office/officeart/2005/8/layout/orgChart1"/>
    <dgm:cxn modelId="{F5CDDDFB-2795-4CF4-B021-91389AB1265C}" type="presParOf" srcId="{1CC4F16A-2A85-4286-A921-CA89CACA7368}" destId="{B5F17F65-105E-41DF-A67F-0D503111CB53}" srcOrd="1" destOrd="0" presId="urn:microsoft.com/office/officeart/2005/8/layout/orgChart1"/>
    <dgm:cxn modelId="{14A40B96-ED43-4046-8F98-E7A470D92FFF}" type="presParOf" srcId="{1CC4F16A-2A85-4286-A921-CA89CACA7368}" destId="{3CFACC9D-8412-4940-8D03-CACA829235B3}"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DD9F364-53CF-4C2A-B5D4-210EA50E69A3}">
      <dsp:nvSpPr>
        <dsp:cNvPr id="0" name=""/>
        <dsp:cNvSpPr/>
      </dsp:nvSpPr>
      <dsp:spPr>
        <a:xfrm>
          <a:off x="3166887" y="1059854"/>
          <a:ext cx="1105244" cy="924425"/>
        </a:xfrm>
        <a:custGeom>
          <a:avLst/>
          <a:gdLst/>
          <a:ahLst/>
          <a:cxnLst/>
          <a:rect l="0" t="0" r="0" b="0"/>
          <a:pathLst>
            <a:path>
              <a:moveTo>
                <a:pt x="0" y="0"/>
              </a:moveTo>
              <a:lnTo>
                <a:pt x="1105244" y="92442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7C33F2-6BF2-473E-BE9C-9C975F8E3213}">
      <dsp:nvSpPr>
        <dsp:cNvPr id="0" name=""/>
        <dsp:cNvSpPr/>
      </dsp:nvSpPr>
      <dsp:spPr>
        <a:xfrm>
          <a:off x="3166887" y="1059854"/>
          <a:ext cx="1278582" cy="1944290"/>
        </a:xfrm>
        <a:custGeom>
          <a:avLst/>
          <a:gdLst/>
          <a:ahLst/>
          <a:cxnLst/>
          <a:rect l="0" t="0" r="0" b="0"/>
          <a:pathLst>
            <a:path>
              <a:moveTo>
                <a:pt x="0" y="0"/>
              </a:moveTo>
              <a:lnTo>
                <a:pt x="0" y="1722387"/>
              </a:lnTo>
              <a:lnTo>
                <a:pt x="1278582" y="1722387"/>
              </a:lnTo>
              <a:lnTo>
                <a:pt x="1278582" y="194429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6AFDA2-B7B9-4E5F-A4AA-1A9990640080}">
      <dsp:nvSpPr>
        <dsp:cNvPr id="0" name=""/>
        <dsp:cNvSpPr/>
      </dsp:nvSpPr>
      <dsp:spPr>
        <a:xfrm>
          <a:off x="1888304" y="1059854"/>
          <a:ext cx="1278582" cy="1944290"/>
        </a:xfrm>
        <a:custGeom>
          <a:avLst/>
          <a:gdLst/>
          <a:ahLst/>
          <a:cxnLst/>
          <a:rect l="0" t="0" r="0" b="0"/>
          <a:pathLst>
            <a:path>
              <a:moveTo>
                <a:pt x="1278582" y="0"/>
              </a:moveTo>
              <a:lnTo>
                <a:pt x="1278582" y="1722387"/>
              </a:lnTo>
              <a:lnTo>
                <a:pt x="0" y="1722387"/>
              </a:lnTo>
              <a:lnTo>
                <a:pt x="0" y="194429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0006F25-692C-40AD-8642-BFCD28B358D4}">
      <dsp:nvSpPr>
        <dsp:cNvPr id="0" name=""/>
        <dsp:cNvSpPr/>
      </dsp:nvSpPr>
      <dsp:spPr>
        <a:xfrm>
          <a:off x="1654714" y="3175"/>
          <a:ext cx="3024344" cy="1056679"/>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1750" tIns="31750" rIns="31750" bIns="31750" numCol="1" spcCol="1270" anchor="ctr" anchorCtr="0">
          <a:noAutofit/>
        </a:bodyPr>
        <a:lstStyle/>
        <a:p>
          <a:pPr lvl="0" algn="ctr" defTabSz="2222500">
            <a:lnSpc>
              <a:spcPct val="90000"/>
            </a:lnSpc>
            <a:spcBef>
              <a:spcPct val="0"/>
            </a:spcBef>
            <a:spcAft>
              <a:spcPct val="35000"/>
            </a:spcAft>
          </a:pPr>
          <a:r>
            <a:rPr lang="lv-LV" sz="5000" kern="1200" dirty="0"/>
            <a:t>1 persona</a:t>
          </a:r>
          <a:endParaRPr lang="en-US" sz="5000" kern="1200" dirty="0"/>
        </a:p>
      </dsp:txBody>
      <dsp:txXfrm>
        <a:off x="1654714" y="3175"/>
        <a:ext cx="3024344" cy="1056679"/>
      </dsp:txXfrm>
    </dsp:sp>
    <dsp:sp modelId="{D9B46C07-2054-43E3-BCE2-7C9711F31541}">
      <dsp:nvSpPr>
        <dsp:cNvPr id="0" name=""/>
        <dsp:cNvSpPr/>
      </dsp:nvSpPr>
      <dsp:spPr>
        <a:xfrm>
          <a:off x="831624" y="3004145"/>
          <a:ext cx="2113359" cy="1056679"/>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1750" tIns="31750" rIns="31750" bIns="31750" numCol="1" spcCol="1270" anchor="ctr" anchorCtr="0">
          <a:noAutofit/>
        </a:bodyPr>
        <a:lstStyle/>
        <a:p>
          <a:pPr lvl="0" algn="ctr" defTabSz="2222500">
            <a:lnSpc>
              <a:spcPct val="90000"/>
            </a:lnSpc>
            <a:spcBef>
              <a:spcPct val="0"/>
            </a:spcBef>
            <a:spcAft>
              <a:spcPct val="35000"/>
            </a:spcAft>
          </a:pPr>
          <a:r>
            <a:rPr lang="lv-LV" sz="5000" kern="1200" dirty="0"/>
            <a:t>cilvēks</a:t>
          </a:r>
          <a:endParaRPr lang="en-US" sz="5000" kern="1200" dirty="0"/>
        </a:p>
      </dsp:txBody>
      <dsp:txXfrm>
        <a:off x="831624" y="3004145"/>
        <a:ext cx="2113359" cy="1056679"/>
      </dsp:txXfrm>
    </dsp:sp>
    <dsp:sp modelId="{2499FE6E-0E1D-406A-9B14-45842A13444E}">
      <dsp:nvSpPr>
        <dsp:cNvPr id="0" name=""/>
        <dsp:cNvSpPr/>
      </dsp:nvSpPr>
      <dsp:spPr>
        <a:xfrm>
          <a:off x="3388789" y="3004145"/>
          <a:ext cx="2113359" cy="1056679"/>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1750" tIns="31750" rIns="31750" bIns="31750" numCol="1" spcCol="1270" anchor="ctr" anchorCtr="0">
          <a:noAutofit/>
        </a:bodyPr>
        <a:lstStyle/>
        <a:p>
          <a:pPr lvl="0" algn="ctr" defTabSz="2222500">
            <a:lnSpc>
              <a:spcPct val="90000"/>
            </a:lnSpc>
            <a:spcBef>
              <a:spcPct val="0"/>
            </a:spcBef>
            <a:spcAft>
              <a:spcPct val="35000"/>
            </a:spcAft>
          </a:pPr>
          <a:r>
            <a:rPr lang="lv-LV" sz="5000" kern="1200" dirty="0"/>
            <a:t>Dievs</a:t>
          </a:r>
          <a:endParaRPr lang="en-US" sz="5000" kern="1200" dirty="0"/>
        </a:p>
      </dsp:txBody>
      <dsp:txXfrm>
        <a:off x="3388789" y="3004145"/>
        <a:ext cx="2113359" cy="1056679"/>
      </dsp:txXfrm>
    </dsp:sp>
    <dsp:sp modelId="{A6566852-2ABA-43A0-A722-4687CBB9D361}">
      <dsp:nvSpPr>
        <dsp:cNvPr id="0" name=""/>
        <dsp:cNvSpPr/>
      </dsp:nvSpPr>
      <dsp:spPr>
        <a:xfrm>
          <a:off x="1920998" y="1455940"/>
          <a:ext cx="2351133" cy="1056679"/>
        </a:xfrm>
        <a:prstGeom prst="rect">
          <a:avLst/>
        </a:prstGeom>
        <a:gradFill rotWithShape="0">
          <a:gsLst>
            <a:gs pos="0">
              <a:srgbClr val="FF6600"/>
            </a:gs>
            <a:gs pos="39999">
              <a:srgbClr val="85C2FF"/>
            </a:gs>
            <a:gs pos="70000">
              <a:srgbClr val="C4D6EB"/>
            </a:gs>
            <a:gs pos="100000">
              <a:srgbClr val="FFEBFA"/>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1750" tIns="31750" rIns="31750" bIns="31750" numCol="1" spcCol="1270" anchor="ctr" anchorCtr="0">
          <a:noAutofit/>
        </a:bodyPr>
        <a:lstStyle/>
        <a:p>
          <a:pPr lvl="0" algn="ctr" defTabSz="2222500">
            <a:lnSpc>
              <a:spcPct val="90000"/>
            </a:lnSpc>
            <a:spcBef>
              <a:spcPct val="0"/>
            </a:spcBef>
            <a:spcAft>
              <a:spcPct val="35000"/>
            </a:spcAft>
          </a:pPr>
          <a:r>
            <a:rPr lang="lv-LV" sz="5000" kern="1200" dirty="0"/>
            <a:t>2 dabas</a:t>
          </a:r>
          <a:endParaRPr lang="en-US" sz="5000" kern="1200" dirty="0"/>
        </a:p>
      </dsp:txBody>
      <dsp:txXfrm>
        <a:off x="1920998" y="1455940"/>
        <a:ext cx="2351133" cy="1056679"/>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6888"/>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49688" y="1"/>
            <a:ext cx="2946400" cy="496888"/>
          </a:xfrm>
          <a:prstGeom prst="rect">
            <a:avLst/>
          </a:prstGeom>
        </p:spPr>
        <p:txBody>
          <a:bodyPr vert="horz" lIns="91440" tIns="45720" rIns="91440" bIns="45720" rtlCol="0"/>
          <a:lstStyle>
            <a:lvl1pPr algn="r">
              <a:defRPr sz="1200">
                <a:latin typeface="Arial" pitchFamily="34" charset="0"/>
              </a:defRPr>
            </a:lvl1pPr>
          </a:lstStyle>
          <a:p>
            <a:pPr>
              <a:defRPr/>
            </a:pPr>
            <a:fld id="{5B42C673-6A00-44A9-8296-1DF56C567904}" type="datetimeFigureOut">
              <a:rPr lang="en-US"/>
              <a:pPr>
                <a:defRPr/>
              </a:pPr>
              <a:t>11/30/2024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451" y="4714876"/>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atin typeface="Arial" pitchFamily="34" charset="0"/>
              </a:defRPr>
            </a:lvl1pPr>
          </a:lstStyle>
          <a:p>
            <a:pPr>
              <a:defRPr/>
            </a:pPr>
            <a:fld id="{E7796D02-9FFE-4830-BD7C-E8D7FD20C2FF}" type="slidenum">
              <a:rPr lang="en-US"/>
              <a:pPr>
                <a:defRPr/>
              </a:pPr>
              <a:t>‹#›</a:t>
            </a:fld>
            <a:endParaRPr lang="en-US"/>
          </a:p>
        </p:txBody>
      </p:sp>
    </p:spTree>
    <p:extLst>
      <p:ext uri="{BB962C8B-B14F-4D97-AF65-F5344CB8AC3E}">
        <p14:creationId xmlns="" xmlns:p14="http://schemas.microsoft.com/office/powerpoint/2010/main" val="40188442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7796D02-9FFE-4830-BD7C-E8D7FD20C2FF}" type="slidenum">
              <a:rPr lang="en-US" smtClean="0"/>
              <a:pPr>
                <a:defRPr/>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3CA4D9D-9596-453F-BDF5-A9CEF388C27D}"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F1B79EE-7981-4BB8-95EE-F96174CDE4FC}"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D5ECACE-201A-4FBF-9FF5-5CBAD458F84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2F353A1-AEAF-4844-8218-C922C2360485}"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2979CA1-758F-4DCD-9BD7-91C93AC83A1A}"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38C363D0-C916-422D-9608-377154C8C411}"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434B4741-0B1B-4317-8816-E60E7C35267C}"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E9D93AB5-F369-4696-8DA7-C91FDCE560A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1A404129-F75E-4850-A0DA-1F3CF64FB202}"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71C7F32-E059-4A01-999E-2099972230B0}"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BBA0D2F-FE90-4D6E-83F0-512A680933A0}"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a:t>Click to edit Master text styles</a:t>
            </a:r>
          </a:p>
          <a:p>
            <a:pPr lvl="1"/>
            <a:r>
              <a:rPr lang="lv-LV"/>
              <a:t>Second level</a:t>
            </a:r>
          </a:p>
          <a:p>
            <a:pPr lvl="2"/>
            <a:r>
              <a:rPr lang="lv-LV"/>
              <a:t>Third level</a:t>
            </a:r>
          </a:p>
          <a:p>
            <a:pPr lvl="3"/>
            <a:r>
              <a:rPr lang="lv-LV"/>
              <a:t>Fourth level</a:t>
            </a:r>
          </a:p>
          <a:p>
            <a:pPr lvl="4"/>
            <a:r>
              <a:rPr lang="lv-LV"/>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2586730B-CC0D-437C-9710-B417253B399D}"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Layout" Target="../diagrams/layout1.xml"/><Relationship Id="rId7" Type="http://schemas.openxmlformats.org/officeDocument/2006/relationships/image" Target="../media/image7.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3" descr="DOVE019"/>
          <p:cNvPicPr>
            <a:picLocks noChangeAspect="1" noChangeArrowheads="1"/>
          </p:cNvPicPr>
          <p:nvPr/>
        </p:nvPicPr>
        <p:blipFill>
          <a:blip r:embed="rId2" cstate="print"/>
          <a:srcRect/>
          <a:stretch>
            <a:fillRect/>
          </a:stretch>
        </p:blipFill>
        <p:spPr bwMode="auto">
          <a:xfrm>
            <a:off x="107950" y="0"/>
            <a:ext cx="485775" cy="692150"/>
          </a:xfrm>
          <a:prstGeom prst="rect">
            <a:avLst/>
          </a:prstGeom>
          <a:noFill/>
          <a:ln w="9525">
            <a:noFill/>
            <a:miter lim="800000"/>
            <a:headEnd/>
            <a:tailEnd/>
          </a:ln>
        </p:spPr>
      </p:pic>
      <p:sp>
        <p:nvSpPr>
          <p:cNvPr id="2051" name="Text Box 6"/>
          <p:cNvSpPr txBox="1">
            <a:spLocks noChangeArrowheads="1"/>
          </p:cNvSpPr>
          <p:nvPr/>
        </p:nvSpPr>
        <p:spPr bwMode="auto">
          <a:xfrm>
            <a:off x="7380288" y="0"/>
            <a:ext cx="1763712" cy="400050"/>
          </a:xfrm>
          <a:prstGeom prst="rect">
            <a:avLst/>
          </a:prstGeom>
          <a:noFill/>
          <a:ln w="9525">
            <a:noFill/>
            <a:miter lim="800000"/>
            <a:headEnd/>
            <a:tailEnd/>
          </a:ln>
        </p:spPr>
        <p:txBody>
          <a:bodyPr>
            <a:spAutoFit/>
          </a:bodyPr>
          <a:lstStyle/>
          <a:p>
            <a:pPr>
              <a:spcBef>
                <a:spcPct val="50000"/>
              </a:spcBef>
            </a:pPr>
            <a:r>
              <a:rPr lang="lv-LV" sz="2000" dirty="0" smtClean="0"/>
              <a:t>1.dec.20</a:t>
            </a:r>
            <a:r>
              <a:rPr lang="en-US" sz="2000" dirty="0" smtClean="0"/>
              <a:t>2</a:t>
            </a:r>
            <a:r>
              <a:rPr lang="lv-LV" sz="2000" dirty="0" smtClean="0"/>
              <a:t>4.</a:t>
            </a:r>
            <a:endParaRPr lang="lv-LV" sz="2000" dirty="0"/>
          </a:p>
        </p:txBody>
      </p:sp>
      <p:sp>
        <p:nvSpPr>
          <p:cNvPr id="2052"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3" name="Slide Number Placeholder 5"/>
          <p:cNvSpPr>
            <a:spLocks noGrp="1"/>
          </p:cNvSpPr>
          <p:nvPr>
            <p:ph type="sldNum" sz="quarter" idx="12"/>
          </p:nvPr>
        </p:nvSpPr>
        <p:spPr>
          <a:noFill/>
        </p:spPr>
        <p:txBody>
          <a:bodyPr/>
          <a:lstStyle/>
          <a:p>
            <a:fld id="{1D8C229A-314E-4F8F-A97C-6BE983D909DC}" type="slidenum">
              <a:rPr lang="lv-LV" smtClean="0"/>
              <a:pPr/>
              <a:t>1</a:t>
            </a:fld>
            <a:endParaRPr lang="lv-LV"/>
          </a:p>
        </p:txBody>
      </p:sp>
      <p:sp>
        <p:nvSpPr>
          <p:cNvPr id="2054" name="Rectangle 2"/>
          <p:cNvSpPr>
            <a:spLocks noGrp="1" noChangeArrowheads="1"/>
          </p:cNvSpPr>
          <p:nvPr>
            <p:ph type="title"/>
          </p:nvPr>
        </p:nvSpPr>
        <p:spPr>
          <a:xfrm>
            <a:off x="357188" y="0"/>
            <a:ext cx="8175625" cy="1071563"/>
          </a:xfrm>
        </p:spPr>
        <p:txBody>
          <a:bodyPr/>
          <a:lstStyle/>
          <a:p>
            <a:pPr eaLnBrk="1" hangingPunct="1"/>
            <a:r>
              <a:rPr lang="lv-LV" sz="4000" b="1" dirty="0"/>
              <a:t>Lk.1:28-45 Marija un Jēzus</a:t>
            </a:r>
            <a:endParaRPr lang="lv-LV" sz="4000" dirty="0"/>
          </a:p>
        </p:txBody>
      </p:sp>
      <p:pic>
        <p:nvPicPr>
          <p:cNvPr id="8" name="Picture 5">
            <a:extLst>
              <a:ext uri="{FF2B5EF4-FFF2-40B4-BE49-F238E27FC236}">
                <a16:creationId xmlns="" xmlns:a16="http://schemas.microsoft.com/office/drawing/2014/main" id="{C9B47406-2359-4499-A96E-D48048AF85E7}"/>
              </a:ext>
            </a:extLst>
          </p:cNvPr>
          <p:cNvPicPr>
            <a:picLocks noChangeAspect="1" noChangeArrowheads="1"/>
          </p:cNvPicPr>
          <p:nvPr/>
        </p:nvPicPr>
        <p:blipFill>
          <a:blip r:embed="rId3" cstate="print"/>
          <a:srcRect/>
          <a:stretch>
            <a:fillRect/>
          </a:stretch>
        </p:blipFill>
        <p:spPr bwMode="auto">
          <a:xfrm>
            <a:off x="1104900" y="1208304"/>
            <a:ext cx="6934200" cy="551317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557338"/>
          </a:xfrm>
        </p:spPr>
        <p:txBody>
          <a:bodyPr/>
          <a:lstStyle/>
          <a:p>
            <a:pPr algn="just" eaLnBrk="1" hangingPunct="1">
              <a:lnSpc>
                <a:spcPct val="80000"/>
              </a:lnSpc>
              <a:buFontTx/>
              <a:buNone/>
            </a:pPr>
            <a:r>
              <a:rPr lang="lv-LV" sz="2800" i="1" dirty="0"/>
              <a:t>    34 Bet Marija sacīja eņģelim: "Kā tas var notikt? Jo es vīra neapzinos.“ </a:t>
            </a:r>
            <a:endParaRPr lang="lv-LV" sz="1800" i="1" dirty="0"/>
          </a:p>
        </p:txBody>
      </p:sp>
      <p:sp>
        <p:nvSpPr>
          <p:cNvPr id="8196" name="Slide Number Placeholder 3"/>
          <p:cNvSpPr>
            <a:spLocks noGrp="1"/>
          </p:cNvSpPr>
          <p:nvPr>
            <p:ph type="sldNum" sz="quarter" idx="12"/>
          </p:nvPr>
        </p:nvSpPr>
        <p:spPr>
          <a:noFill/>
        </p:spPr>
        <p:txBody>
          <a:bodyPr/>
          <a:lstStyle/>
          <a:p>
            <a:fld id="{4BF3B3B5-5729-4E62-B495-3DDAD0AA1524}" type="slidenum">
              <a:rPr lang="lv-LV" smtClean="0"/>
              <a:pPr/>
              <a:t>10</a:t>
            </a:fld>
            <a:endParaRPr lang="lv-LV"/>
          </a:p>
        </p:txBody>
      </p:sp>
      <p:pic>
        <p:nvPicPr>
          <p:cNvPr id="6" name="Picture 6">
            <a:extLst>
              <a:ext uri="{FF2B5EF4-FFF2-40B4-BE49-F238E27FC236}">
                <a16:creationId xmlns="" xmlns:a16="http://schemas.microsoft.com/office/drawing/2014/main" id="{4BA4DD9D-ACBF-4530-B46E-3B0A71996739}"/>
              </a:ext>
            </a:extLst>
          </p:cNvPr>
          <p:cNvPicPr>
            <a:picLocks noChangeAspect="1" noChangeArrowheads="1"/>
          </p:cNvPicPr>
          <p:nvPr/>
        </p:nvPicPr>
        <p:blipFill>
          <a:blip r:embed="rId2" cstate="print"/>
          <a:srcRect/>
          <a:stretch>
            <a:fillRect/>
          </a:stretch>
        </p:blipFill>
        <p:spPr bwMode="auto">
          <a:xfrm>
            <a:off x="195622" y="957911"/>
            <a:ext cx="8491178" cy="6052489"/>
          </a:xfrm>
          <a:prstGeom prst="rect">
            <a:avLst/>
          </a:prstGeom>
          <a:ln>
            <a:noFill/>
          </a:ln>
          <a:effectLst>
            <a:softEdge rad="112500"/>
          </a:effectLst>
        </p:spPr>
      </p:pic>
      <p:sp>
        <p:nvSpPr>
          <p:cNvPr id="8" name="Speech Bubble: Oval 7">
            <a:extLst>
              <a:ext uri="{FF2B5EF4-FFF2-40B4-BE49-F238E27FC236}">
                <a16:creationId xmlns="" xmlns:a16="http://schemas.microsoft.com/office/drawing/2014/main" id="{CC9677EA-954C-47FC-9EC0-C1BF0E8EBCDD}"/>
              </a:ext>
            </a:extLst>
          </p:cNvPr>
          <p:cNvSpPr/>
          <p:nvPr/>
        </p:nvSpPr>
        <p:spPr>
          <a:xfrm flipH="1">
            <a:off x="1905000" y="727621"/>
            <a:ext cx="3982743" cy="1177379"/>
          </a:xfrm>
          <a:prstGeom prst="wedgeEllipse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a:solidFill>
                  <a:schemeClr val="tx1"/>
                </a:solidFill>
              </a:rPr>
              <a:t>Tu dzemdēsi Dēlu</a:t>
            </a:r>
          </a:p>
        </p:txBody>
      </p:sp>
      <p:sp>
        <p:nvSpPr>
          <p:cNvPr id="10" name="Speech Bubble: Oval 9">
            <a:extLst>
              <a:ext uri="{FF2B5EF4-FFF2-40B4-BE49-F238E27FC236}">
                <a16:creationId xmlns="" xmlns:a16="http://schemas.microsoft.com/office/drawing/2014/main" id="{488A125E-A0B2-4812-BD26-73FCF98D4876}"/>
              </a:ext>
            </a:extLst>
          </p:cNvPr>
          <p:cNvSpPr/>
          <p:nvPr/>
        </p:nvSpPr>
        <p:spPr>
          <a:xfrm flipH="1">
            <a:off x="0" y="2133600"/>
            <a:ext cx="4610686" cy="2640071"/>
          </a:xfrm>
          <a:prstGeom prst="wedgeEllipse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sv-SE" sz="3200" b="1" dirty="0">
                <a:solidFill>
                  <a:schemeClr val="tx1"/>
                </a:solidFill>
              </a:rPr>
              <a:t>Kā tas var notikt, ja </a:t>
            </a:r>
            <a:r>
              <a:rPr lang="lv-LV" sz="3200" b="1" dirty="0">
                <a:solidFill>
                  <a:schemeClr val="tx1"/>
                </a:solidFill>
              </a:rPr>
              <a:t>es neesmu gulējusi ar savu līgavaini</a:t>
            </a:r>
            <a:r>
              <a:rPr lang="sv-SE" sz="3200" b="1" dirty="0">
                <a:solidFill>
                  <a:schemeClr val="tx1"/>
                </a:solidFill>
              </a:rPr>
              <a:t>?</a:t>
            </a:r>
            <a:endParaRPr lang="lv-LV" sz="3200" b="1" dirty="0">
              <a:solidFill>
                <a:schemeClr val="tx1"/>
              </a:solidFill>
            </a:endParaRPr>
          </a:p>
        </p:txBody>
      </p:sp>
    </p:spTree>
    <p:extLst>
      <p:ext uri="{BB962C8B-B14F-4D97-AF65-F5344CB8AC3E}">
        <p14:creationId xmlns="" xmlns:p14="http://schemas.microsoft.com/office/powerpoint/2010/main" val="1945685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8"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C77D3194-2D1C-4BB5-A595-67F0D794687B}" type="slidenum">
              <a:rPr lang="en-US"/>
              <a:pPr>
                <a:defRPr/>
              </a:pPr>
              <a:t>11</a:t>
            </a:fld>
            <a:endParaRPr lang="en-US"/>
          </a:p>
        </p:txBody>
      </p:sp>
      <p:sp>
        <p:nvSpPr>
          <p:cNvPr id="38914" name="Rectangle 2"/>
          <p:cNvSpPr>
            <a:spLocks noGrp="1" noChangeArrowheads="1"/>
          </p:cNvSpPr>
          <p:nvPr>
            <p:ph type="title"/>
          </p:nvPr>
        </p:nvSpPr>
        <p:spPr>
          <a:xfrm>
            <a:off x="0" y="0"/>
            <a:ext cx="9144000" cy="620713"/>
          </a:xfrm>
        </p:spPr>
        <p:txBody>
          <a:bodyPr/>
          <a:lstStyle/>
          <a:p>
            <a:pPr marL="762000" indent="-762000" eaLnBrk="1" hangingPunct="1">
              <a:defRPr/>
            </a:pPr>
            <a:r>
              <a:rPr lang="lv-LV" sz="5400" b="1" dirty="0">
                <a:solidFill>
                  <a:schemeClr val="tx1"/>
                </a:solidFill>
              </a:rPr>
              <a:t>Jēzus – </a:t>
            </a:r>
            <a:r>
              <a:rPr lang="lv-LV" sz="5400" b="1" dirty="0" err="1">
                <a:solidFill>
                  <a:schemeClr val="tx1"/>
                </a:solidFill>
              </a:rPr>
              <a:t>Dievcilvēks</a:t>
            </a:r>
            <a:r>
              <a:rPr lang="lv-LV" sz="5400" b="1" dirty="0">
                <a:solidFill>
                  <a:schemeClr val="tx1"/>
                </a:solidFill>
              </a:rPr>
              <a:t> (2/1)</a:t>
            </a:r>
            <a:r>
              <a:rPr lang="en-US" sz="6600" dirty="0">
                <a:solidFill>
                  <a:schemeClr val="tx1"/>
                </a:solidFill>
              </a:rPr>
              <a:t> </a:t>
            </a:r>
          </a:p>
        </p:txBody>
      </p:sp>
      <p:graphicFrame>
        <p:nvGraphicFramePr>
          <p:cNvPr id="9" name="Diagram 8"/>
          <p:cNvGraphicFramePr/>
          <p:nvPr>
            <p:extLst>
              <p:ext uri="{D42A27DB-BD31-4B8C-83A1-F6EECF244321}">
                <p14:modId xmlns="" xmlns:p14="http://schemas.microsoft.com/office/powerpoint/2010/main" val="3852902644"/>
              </p:ext>
            </p:extLst>
          </p:nvPr>
        </p:nvGraphicFramePr>
        <p:xfrm>
          <a:off x="-612576" y="238512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0178" name="Picture 2" descr="C:\Users\Rob\Desktop\2 natures of Christ.jpg"/>
          <p:cNvPicPr>
            <a:picLocks noChangeAspect="1" noChangeArrowheads="1"/>
          </p:cNvPicPr>
          <p:nvPr/>
        </p:nvPicPr>
        <p:blipFill>
          <a:blip r:embed="rId7" cstate="print"/>
          <a:srcRect/>
          <a:stretch>
            <a:fillRect/>
          </a:stretch>
        </p:blipFill>
        <p:spPr bwMode="auto">
          <a:xfrm>
            <a:off x="5076056" y="2212306"/>
            <a:ext cx="3890915" cy="449329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 name="Rectangle 9"/>
          <p:cNvSpPr/>
          <p:nvPr/>
        </p:nvSpPr>
        <p:spPr>
          <a:xfrm>
            <a:off x="5483424" y="4249099"/>
            <a:ext cx="3031599" cy="1200329"/>
          </a:xfrm>
          <a:prstGeom prst="rect">
            <a:avLst/>
          </a:prstGeom>
          <a:noFill/>
        </p:spPr>
        <p:txBody>
          <a:bodyPr wrap="none" lIns="91440" tIns="45720" rIns="91440" bIns="45720">
            <a:spAutoFit/>
          </a:bodyPr>
          <a:lstStyle/>
          <a:p>
            <a:pPr algn="ctr"/>
            <a:r>
              <a:rPr lang="lv-LV" sz="36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100% cilvēks</a:t>
            </a:r>
          </a:p>
          <a:p>
            <a:pPr algn="ctr"/>
            <a:r>
              <a:rPr lang="lv-LV"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100% Dievs</a:t>
            </a:r>
            <a:endParaRPr lang="en-US"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8" name="Rectangle 3">
            <a:extLst>
              <a:ext uri="{FF2B5EF4-FFF2-40B4-BE49-F238E27FC236}">
                <a16:creationId xmlns="" xmlns:a16="http://schemas.microsoft.com/office/drawing/2014/main" id="{989F0F66-D378-46BB-8AF4-C00D67D49BE9}"/>
              </a:ext>
            </a:extLst>
          </p:cNvPr>
          <p:cNvSpPr txBox="1">
            <a:spLocks noChangeArrowheads="1"/>
          </p:cNvSpPr>
          <p:nvPr/>
        </p:nvSpPr>
        <p:spPr bwMode="auto">
          <a:xfrm>
            <a:off x="-396875" y="804862"/>
            <a:ext cx="9540875" cy="1557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eaLnBrk="1" hangingPunct="1">
              <a:lnSpc>
                <a:spcPct val="80000"/>
              </a:lnSpc>
              <a:buFontTx/>
              <a:buNone/>
            </a:pPr>
            <a:r>
              <a:rPr lang="lv-LV" sz="2800" i="1" kern="0" dirty="0"/>
              <a:t>    35 Tad eņģelis atbildēja un uz to sacīja: "Svētais Gars nāks pār tevi, un </a:t>
            </a:r>
            <a:r>
              <a:rPr lang="lv-LV" sz="2800" i="1" kern="0" dirty="0" err="1"/>
              <a:t>Visuaugstākā</a:t>
            </a:r>
            <a:r>
              <a:rPr lang="lv-LV" sz="2800" i="1" kern="0" dirty="0"/>
              <a:t> spēks tevi pārklās, tāpēc Tas, kas no tevis dzims, būs svēts un tiks saukts Dieva Dēls.</a:t>
            </a:r>
            <a:endParaRPr lang="lv-LV" sz="1800" i="1" kern="0" dirty="0"/>
          </a:p>
        </p:txBody>
      </p:sp>
      <p:pic>
        <p:nvPicPr>
          <p:cNvPr id="3" name="Picture 2">
            <a:extLst>
              <a:ext uri="{FF2B5EF4-FFF2-40B4-BE49-F238E27FC236}">
                <a16:creationId xmlns="" xmlns:a16="http://schemas.microsoft.com/office/drawing/2014/main" id="{C60AA356-BB59-413D-88A1-B65D87EB324F}"/>
              </a:ext>
            </a:extLst>
          </p:cNvPr>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3704761" y="3848252"/>
            <a:ext cx="1371295" cy="1371295"/>
          </a:xfrm>
          <a:prstGeom prst="rect">
            <a:avLst/>
          </a:prstGeom>
        </p:spPr>
      </p:pic>
      <p:pic>
        <p:nvPicPr>
          <p:cNvPr id="5" name="Picture 4">
            <a:extLst>
              <a:ext uri="{FF2B5EF4-FFF2-40B4-BE49-F238E27FC236}">
                <a16:creationId xmlns="" xmlns:a16="http://schemas.microsoft.com/office/drawing/2014/main" id="{AAE3647F-D6DF-4D65-85AF-E72C285A7810}"/>
              </a:ext>
            </a:extLst>
          </p:cNvPr>
          <p:cNvPicPr>
            <a:picLocks noChangeAspect="1"/>
          </p:cNvPicPr>
          <p:nvPr/>
        </p:nvPicPr>
        <p:blipFill>
          <a:blip r:embed="rId9" cstate="print">
            <a:extLst>
              <a:ext uri="{28A0092B-C50C-407E-A947-70E740481C1C}">
                <a14:useLocalDpi xmlns="" xmlns:a14="http://schemas.microsoft.com/office/drawing/2010/main" val="0"/>
              </a:ext>
            </a:extLst>
          </a:blip>
          <a:stretch>
            <a:fillRect/>
          </a:stretch>
        </p:blipFill>
        <p:spPr>
          <a:xfrm>
            <a:off x="0" y="3914056"/>
            <a:ext cx="1163488" cy="1163488"/>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additive="base">
                                        <p:cTn id="7" dur="500" fill="hold"/>
                                        <p:tgtEl>
                                          <p:spTgt spid="38914"/>
                                        </p:tgtEl>
                                        <p:attrNameLst>
                                          <p:attrName>ppt_x</p:attrName>
                                        </p:attrNameLst>
                                      </p:cBhvr>
                                      <p:tavLst>
                                        <p:tav tm="0">
                                          <p:val>
                                            <p:strVal val="#ppt_x"/>
                                          </p:val>
                                        </p:tav>
                                        <p:tav tm="100000">
                                          <p:val>
                                            <p:strVal val="#ppt_x"/>
                                          </p:val>
                                        </p:tav>
                                      </p:tavLst>
                                    </p:anim>
                                    <p:anim calcmode="lin" valueType="num">
                                      <p:cBhvr additive="base">
                                        <p:cTn id="8" dur="500" fill="hold"/>
                                        <p:tgtEl>
                                          <p:spTgt spid="389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0178"/>
                                        </p:tgtEl>
                                        <p:attrNameLst>
                                          <p:attrName>style.visibility</p:attrName>
                                        </p:attrNameLst>
                                      </p:cBhvr>
                                      <p:to>
                                        <p:strVal val="visible"/>
                                      </p:to>
                                    </p:set>
                                    <p:animEffect transition="in" filter="fade">
                                      <p:cBhvr>
                                        <p:cTn id="12" dur="2000"/>
                                        <p:tgtEl>
                                          <p:spTgt spid="5017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4500"/>
                            </p:stCondLst>
                            <p:childTnLst>
                              <p:par>
                                <p:cTn id="18" presetID="2" presetClass="entr" presetSubtype="4"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1+#ppt_h/2"/>
                                          </p:val>
                                        </p:tav>
                                        <p:tav tm="100000">
                                          <p:val>
                                            <p:strVal val="#ppt_y"/>
                                          </p:val>
                                        </p:tav>
                                      </p:tavLst>
                                    </p:anim>
                                  </p:childTnLst>
                                </p:cTn>
                              </p:par>
                            </p:childTnLst>
                          </p:cTn>
                        </p:par>
                        <p:par>
                          <p:cTn id="22" fill="hold">
                            <p:stCondLst>
                              <p:cond delay="5000"/>
                            </p:stCondLst>
                            <p:childTnLst>
                              <p:par>
                                <p:cTn id="23" presetID="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par>
                          <p:cTn id="27" fill="hold">
                            <p:stCondLst>
                              <p:cond delay="5500"/>
                            </p:stCondLst>
                            <p:childTnLst>
                              <p:par>
                                <p:cTn id="28" presetID="10" presetClass="entr" presetSubtype="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500"/>
                                        <p:tgtEl>
                                          <p:spTgt spid="3"/>
                                        </p:tgtEl>
                                      </p:cBhvr>
                                    </p:animEffect>
                                  </p:childTnLst>
                                </p:cTn>
                              </p:par>
                            </p:childTnLst>
                          </p:cTn>
                        </p:par>
                        <p:par>
                          <p:cTn id="31" fill="hold">
                            <p:stCondLst>
                              <p:cond delay="6000"/>
                            </p:stCondLst>
                            <p:childTnLst>
                              <p:par>
                                <p:cTn id="32" presetID="10" presetClass="entr" presetSubtype="0"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Graphic spid="9" grpId="0">
        <p:bldAsOne/>
      </p:bldGraphic>
      <p:bldP spid="10" grpId="0"/>
      <p:bldP spid="8"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C77D3194-2D1C-4BB5-A595-67F0D794687B}" type="slidenum">
              <a:rPr lang="en-US"/>
              <a:pPr>
                <a:defRPr/>
              </a:pPr>
              <a:t>12</a:t>
            </a:fld>
            <a:endParaRPr lang="en-US"/>
          </a:p>
        </p:txBody>
      </p:sp>
      <p:sp>
        <p:nvSpPr>
          <p:cNvPr id="38914" name="Rectangle 2"/>
          <p:cNvSpPr>
            <a:spLocks noGrp="1" noChangeArrowheads="1"/>
          </p:cNvSpPr>
          <p:nvPr>
            <p:ph type="title"/>
          </p:nvPr>
        </p:nvSpPr>
        <p:spPr>
          <a:xfrm>
            <a:off x="0" y="908720"/>
            <a:ext cx="3131840" cy="620713"/>
          </a:xfrm>
        </p:spPr>
        <p:txBody>
          <a:bodyPr/>
          <a:lstStyle/>
          <a:p>
            <a:pPr marL="762000" indent="-762000" eaLnBrk="1" hangingPunct="1">
              <a:defRPr/>
            </a:pPr>
            <a:r>
              <a:rPr lang="lv-LV" sz="4000" b="1" dirty="0">
                <a:solidFill>
                  <a:schemeClr val="tx1"/>
                </a:solidFill>
              </a:rPr>
              <a:t>Dieva Dēls</a:t>
            </a:r>
            <a:endParaRPr lang="en-US" sz="4000" b="1" dirty="0">
              <a:solidFill>
                <a:schemeClr val="tx1"/>
              </a:solidFill>
            </a:endParaRPr>
          </a:p>
        </p:txBody>
      </p:sp>
      <p:sp>
        <p:nvSpPr>
          <p:cNvPr id="9" name="Rectangle 8"/>
          <p:cNvSpPr/>
          <p:nvPr/>
        </p:nvSpPr>
        <p:spPr>
          <a:xfrm>
            <a:off x="6516216" y="5398676"/>
            <a:ext cx="2627784" cy="954107"/>
          </a:xfrm>
          <a:prstGeom prst="rect">
            <a:avLst/>
          </a:prstGeom>
        </p:spPr>
        <p:txBody>
          <a:bodyPr wrap="square">
            <a:spAutoFit/>
          </a:bodyPr>
          <a:lstStyle/>
          <a:p>
            <a:pPr algn="ctr" eaLnBrk="1" hangingPunct="1">
              <a:spcBef>
                <a:spcPct val="20000"/>
              </a:spcBef>
              <a:buClr>
                <a:schemeClr val="hlink"/>
              </a:buClr>
            </a:pPr>
            <a:r>
              <a:rPr lang="lv-LV" sz="2800" dirty="0"/>
              <a:t>Līdzīgs mums, bet bez grēka</a:t>
            </a:r>
            <a:endParaRPr lang="lv-LV" sz="2000" dirty="0"/>
          </a:p>
        </p:txBody>
      </p:sp>
      <p:sp>
        <p:nvSpPr>
          <p:cNvPr id="10" name="Rectangle 9"/>
          <p:cNvSpPr/>
          <p:nvPr/>
        </p:nvSpPr>
        <p:spPr>
          <a:xfrm>
            <a:off x="0" y="4390564"/>
            <a:ext cx="3419872" cy="954107"/>
          </a:xfrm>
          <a:prstGeom prst="rect">
            <a:avLst/>
          </a:prstGeom>
        </p:spPr>
        <p:txBody>
          <a:bodyPr wrap="square">
            <a:spAutoFit/>
          </a:bodyPr>
          <a:lstStyle/>
          <a:p>
            <a:pPr algn="ctr" eaLnBrk="1" hangingPunct="1">
              <a:spcBef>
                <a:spcPct val="20000"/>
              </a:spcBef>
              <a:buClr>
                <a:schemeClr val="hlink"/>
              </a:buClr>
            </a:pPr>
            <a:r>
              <a:rPr lang="lv-LV" sz="2800" dirty="0"/>
              <a:t>pastāvēja jau pirms pasaules radīšanas</a:t>
            </a:r>
            <a:endParaRPr lang="lv-LV" sz="2400" dirty="0"/>
          </a:p>
        </p:txBody>
      </p:sp>
      <p:sp>
        <p:nvSpPr>
          <p:cNvPr id="11" name="Rectangle 10"/>
          <p:cNvSpPr/>
          <p:nvPr/>
        </p:nvSpPr>
        <p:spPr>
          <a:xfrm>
            <a:off x="2411760" y="5182652"/>
            <a:ext cx="4248472" cy="954107"/>
          </a:xfrm>
          <a:prstGeom prst="rect">
            <a:avLst/>
          </a:prstGeom>
        </p:spPr>
        <p:txBody>
          <a:bodyPr wrap="square">
            <a:spAutoFit/>
          </a:bodyPr>
          <a:lstStyle/>
          <a:p>
            <a:pPr algn="ctr" eaLnBrk="1" hangingPunct="1">
              <a:spcBef>
                <a:spcPct val="20000"/>
              </a:spcBef>
              <a:buClr>
                <a:schemeClr val="hlink"/>
              </a:buClr>
            </a:pPr>
            <a:r>
              <a:rPr lang="lv-LV" sz="2800" dirty="0"/>
              <a:t>Bezgalīgais Dievs ir ierobežojis sevi cilvēkā</a:t>
            </a:r>
          </a:p>
        </p:txBody>
      </p:sp>
      <p:pic>
        <p:nvPicPr>
          <p:cNvPr id="54274" name="Picture 2" descr="Conceived by the Holy Spirit | Virgo Clemens"/>
          <p:cNvPicPr>
            <a:picLocks noChangeAspect="1" noChangeArrowheads="1"/>
          </p:cNvPicPr>
          <p:nvPr/>
        </p:nvPicPr>
        <p:blipFill>
          <a:blip r:embed="rId2" cstate="print"/>
          <a:srcRect/>
          <a:stretch>
            <a:fillRect/>
          </a:stretch>
        </p:blipFill>
        <p:spPr bwMode="auto">
          <a:xfrm>
            <a:off x="3275856" y="2086308"/>
            <a:ext cx="2952328" cy="3122415"/>
          </a:xfrm>
          <a:prstGeom prst="rect">
            <a:avLst/>
          </a:prstGeom>
          <a:ln>
            <a:noFill/>
          </a:ln>
          <a:effectLst>
            <a:softEdge rad="112500"/>
          </a:effectLst>
        </p:spPr>
      </p:pic>
      <p:pic>
        <p:nvPicPr>
          <p:cNvPr id="54276" name="Picture 4" descr="https://catholicherald.co.uk/wp-content/uploads/2017/06/Screen-Shot-2017-06-22-at-16.41.39.png"/>
          <p:cNvPicPr>
            <a:picLocks noChangeAspect="1" noChangeArrowheads="1"/>
          </p:cNvPicPr>
          <p:nvPr/>
        </p:nvPicPr>
        <p:blipFill>
          <a:blip r:embed="rId3" cstate="print"/>
          <a:srcRect/>
          <a:stretch>
            <a:fillRect/>
          </a:stretch>
        </p:blipFill>
        <p:spPr bwMode="auto">
          <a:xfrm>
            <a:off x="0" y="1510244"/>
            <a:ext cx="3200079" cy="2952328"/>
          </a:xfrm>
          <a:prstGeom prst="rect">
            <a:avLst/>
          </a:prstGeom>
          <a:ln>
            <a:noFill/>
          </a:ln>
          <a:effectLst>
            <a:softEdge rad="112500"/>
          </a:effectLst>
        </p:spPr>
      </p:pic>
      <p:sp>
        <p:nvSpPr>
          <p:cNvPr id="14" name="Rectangle 2"/>
          <p:cNvSpPr txBox="1">
            <a:spLocks noChangeArrowheads="1"/>
          </p:cNvSpPr>
          <p:nvPr/>
        </p:nvSpPr>
        <p:spPr bwMode="auto">
          <a:xfrm>
            <a:off x="3399943" y="1195558"/>
            <a:ext cx="2952328" cy="620713"/>
          </a:xfrm>
          <a:prstGeom prst="rect">
            <a:avLst/>
          </a:prstGeom>
          <a:noFill/>
          <a:ln w="9525">
            <a:noFill/>
            <a:miter lim="800000"/>
            <a:headEnd/>
            <a:tailEnd/>
          </a:ln>
          <a:effectLst/>
        </p:spPr>
        <p:txBody>
          <a:bodyPr anchor="ctr"/>
          <a:lstStyle/>
          <a:p>
            <a:pPr algn="ctr" eaLnBrk="1" hangingPunct="1">
              <a:defRPr/>
            </a:pPr>
            <a:r>
              <a:rPr lang="lv-LV" sz="3200" b="1" dirty="0">
                <a:latin typeface="+mj-lt"/>
                <a:ea typeface="+mj-ea"/>
                <a:cs typeface="+mj-cs"/>
              </a:rPr>
              <a:t>Ieņemts no svētā Gara</a:t>
            </a:r>
            <a:r>
              <a:rPr lang="en-US" sz="3200" b="1" dirty="0">
                <a:latin typeface="+mj-lt"/>
                <a:ea typeface="+mj-ea"/>
                <a:cs typeface="+mj-cs"/>
              </a:rPr>
              <a:t> </a:t>
            </a:r>
          </a:p>
        </p:txBody>
      </p:sp>
      <p:sp>
        <p:nvSpPr>
          <p:cNvPr id="15" name="Rectangle 2"/>
          <p:cNvSpPr txBox="1">
            <a:spLocks noChangeArrowheads="1"/>
          </p:cNvSpPr>
          <p:nvPr/>
        </p:nvSpPr>
        <p:spPr bwMode="auto">
          <a:xfrm>
            <a:off x="6156176" y="1393587"/>
            <a:ext cx="3240360" cy="620713"/>
          </a:xfrm>
          <a:prstGeom prst="rect">
            <a:avLst/>
          </a:prstGeom>
          <a:noFill/>
          <a:ln w="9525">
            <a:noFill/>
            <a:miter lim="800000"/>
            <a:headEnd/>
            <a:tailEnd/>
          </a:ln>
          <a:effectLst/>
        </p:spPr>
        <p:txBody>
          <a:bodyPr anchor="ctr"/>
          <a:lstStyle/>
          <a:p>
            <a:pPr algn="ctr" eaLnBrk="1" hangingPunct="1">
              <a:defRPr/>
            </a:pPr>
            <a:r>
              <a:rPr lang="lv-LV" sz="3200" b="1" dirty="0">
                <a:latin typeface="+mj-lt"/>
                <a:ea typeface="+mj-ea"/>
                <a:cs typeface="+mj-cs"/>
              </a:rPr>
              <a:t>Piedzimis no jaunavas Marijas</a:t>
            </a:r>
            <a:endParaRPr lang="en-US" sz="3200" b="1" dirty="0">
              <a:latin typeface="+mj-lt"/>
              <a:ea typeface="+mj-ea"/>
              <a:cs typeface="+mj-cs"/>
            </a:endParaRPr>
          </a:p>
        </p:txBody>
      </p:sp>
      <p:sp>
        <p:nvSpPr>
          <p:cNvPr id="16" name="Rectangle 2"/>
          <p:cNvSpPr txBox="1">
            <a:spLocks noChangeArrowheads="1"/>
          </p:cNvSpPr>
          <p:nvPr/>
        </p:nvSpPr>
        <p:spPr bwMode="auto">
          <a:xfrm>
            <a:off x="0" y="0"/>
            <a:ext cx="9144000" cy="6207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a:ln>
                  <a:noFill/>
                </a:ln>
                <a:uLnTx/>
                <a:uFillTx/>
                <a:latin typeface="+mj-lt"/>
                <a:ea typeface="+mj-ea"/>
                <a:cs typeface="+mj-cs"/>
              </a:rPr>
              <a:t>Dieva Dēls kļūst par cilvēku</a:t>
            </a:r>
            <a:endParaRPr kumimoji="0" lang="en-US" sz="4800" b="0" i="0" u="none" strike="noStrike" kern="0" cap="none" spc="0" normalizeH="0" baseline="0" noProof="0" dirty="0">
              <a:ln>
                <a:noFill/>
              </a:ln>
              <a:uLnTx/>
              <a:uFillTx/>
              <a:latin typeface="+mj-lt"/>
              <a:ea typeface="+mj-ea"/>
              <a:cs typeface="+mj-cs"/>
            </a:endParaRPr>
          </a:p>
        </p:txBody>
      </p:sp>
      <p:pic>
        <p:nvPicPr>
          <p:cNvPr id="54278" name="Picture 6" descr="What year was Jesus born? The answer may surprise you| National Catholic  Register"/>
          <p:cNvPicPr>
            <a:picLocks noChangeAspect="1" noChangeArrowheads="1"/>
          </p:cNvPicPr>
          <p:nvPr/>
        </p:nvPicPr>
        <p:blipFill>
          <a:blip r:embed="rId4" cstate="print"/>
          <a:srcRect/>
          <a:stretch>
            <a:fillRect/>
          </a:stretch>
        </p:blipFill>
        <p:spPr bwMode="auto">
          <a:xfrm>
            <a:off x="6372200" y="2464351"/>
            <a:ext cx="2771800" cy="3024336"/>
          </a:xfrm>
          <a:prstGeom prst="rect">
            <a:avLst/>
          </a:prstGeom>
          <a:ln>
            <a:noFill/>
          </a:ln>
          <a:effectLst>
            <a:softEdge rad="112500"/>
          </a:effectLst>
        </p:spPr>
      </p:pic>
      <p:sp>
        <p:nvSpPr>
          <p:cNvPr id="17" name="Rectangle 16"/>
          <p:cNvSpPr/>
          <p:nvPr/>
        </p:nvSpPr>
        <p:spPr>
          <a:xfrm>
            <a:off x="0" y="6334780"/>
            <a:ext cx="5256584" cy="523220"/>
          </a:xfrm>
          <a:prstGeom prst="rect">
            <a:avLst/>
          </a:prstGeom>
        </p:spPr>
        <p:txBody>
          <a:bodyPr wrap="square">
            <a:spAutoFit/>
          </a:bodyPr>
          <a:lstStyle/>
          <a:p>
            <a:pPr algn="ctr" eaLnBrk="1" hangingPunct="1">
              <a:spcBef>
                <a:spcPct val="20000"/>
              </a:spcBef>
              <a:buClr>
                <a:schemeClr val="hlink"/>
              </a:buClr>
            </a:pPr>
            <a:r>
              <a:rPr lang="lv-LV" sz="2800" dirty="0"/>
              <a:t>Jāzeps bija Jēzus audžutēvs</a:t>
            </a:r>
            <a:endParaRPr lang="lv-LV" sz="2000" dirty="0"/>
          </a:p>
        </p:txBody>
      </p:sp>
      <p:sp>
        <p:nvSpPr>
          <p:cNvPr id="18" name="Rectangle 17"/>
          <p:cNvSpPr/>
          <p:nvPr/>
        </p:nvSpPr>
        <p:spPr>
          <a:xfrm>
            <a:off x="0" y="548680"/>
            <a:ext cx="9144000" cy="523220"/>
          </a:xfrm>
          <a:prstGeom prst="rect">
            <a:avLst/>
          </a:prstGeom>
        </p:spPr>
        <p:txBody>
          <a:bodyPr wrap="square">
            <a:spAutoFit/>
          </a:bodyPr>
          <a:lstStyle/>
          <a:p>
            <a:pPr algn="ctr" eaLnBrk="1" hangingPunct="1">
              <a:spcBef>
                <a:spcPct val="20000"/>
              </a:spcBef>
              <a:buClr>
                <a:schemeClr val="hlink"/>
              </a:buClr>
            </a:pPr>
            <a:r>
              <a:rPr lang="lv-LV" sz="2800" dirty="0"/>
              <a:t>Nevis cilvēks tapa par Dievu</a:t>
            </a:r>
            <a:endParaRPr lang="lv-LV"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1+#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8914"/>
                                        </p:tgtEl>
                                        <p:attrNameLst>
                                          <p:attrName>style.visibility</p:attrName>
                                        </p:attrNameLst>
                                      </p:cBhvr>
                                      <p:to>
                                        <p:strVal val="visible"/>
                                      </p:to>
                                    </p:set>
                                    <p:anim calcmode="lin" valueType="num">
                                      <p:cBhvr additive="base">
                                        <p:cTn id="17" dur="500" fill="hold"/>
                                        <p:tgtEl>
                                          <p:spTgt spid="38914"/>
                                        </p:tgtEl>
                                        <p:attrNameLst>
                                          <p:attrName>ppt_x</p:attrName>
                                        </p:attrNameLst>
                                      </p:cBhvr>
                                      <p:tavLst>
                                        <p:tav tm="0">
                                          <p:val>
                                            <p:strVal val="#ppt_x"/>
                                          </p:val>
                                        </p:tav>
                                        <p:tav tm="100000">
                                          <p:val>
                                            <p:strVal val="#ppt_x"/>
                                          </p:val>
                                        </p:tav>
                                      </p:tavLst>
                                    </p:anim>
                                    <p:anim calcmode="lin" valueType="num">
                                      <p:cBhvr additive="base">
                                        <p:cTn id="18" dur="500" fill="hold"/>
                                        <p:tgtEl>
                                          <p:spTgt spid="3891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54276"/>
                                        </p:tgtEl>
                                        <p:attrNameLst>
                                          <p:attrName>style.visibility</p:attrName>
                                        </p:attrNameLst>
                                      </p:cBhvr>
                                      <p:to>
                                        <p:strVal val="visible"/>
                                      </p:to>
                                    </p:set>
                                    <p:animEffect transition="in" filter="fade">
                                      <p:cBhvr>
                                        <p:cTn id="22" dur="2000"/>
                                        <p:tgtEl>
                                          <p:spTgt spid="54276"/>
                                        </p:tgtEl>
                                      </p:cBhvr>
                                    </p:animEffect>
                                  </p:childTnLst>
                                </p:cTn>
                              </p:par>
                            </p:childTnLst>
                          </p:cTn>
                        </p:par>
                        <p:par>
                          <p:cTn id="23" fill="hold">
                            <p:stCondLst>
                              <p:cond delay="3500"/>
                            </p:stCondLst>
                            <p:childTnLst>
                              <p:par>
                                <p:cTn id="24" presetID="2" presetClass="entr" presetSubtype="8"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0-#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ppt_x"/>
                                          </p:val>
                                        </p:tav>
                                        <p:tav tm="100000">
                                          <p:val>
                                            <p:strVal val="#ppt_x"/>
                                          </p:val>
                                        </p:tav>
                                      </p:tavLst>
                                    </p:anim>
                                    <p:anim calcmode="lin" valueType="num">
                                      <p:cBhvr additive="base">
                                        <p:cTn id="33" dur="500" fill="hold"/>
                                        <p:tgtEl>
                                          <p:spTgt spid="14"/>
                                        </p:tgtEl>
                                        <p:attrNameLst>
                                          <p:attrName>ppt_y</p:attrName>
                                        </p:attrNameLst>
                                      </p:cBhvr>
                                      <p:tavLst>
                                        <p:tav tm="0">
                                          <p:val>
                                            <p:strVal val="1+#ppt_h/2"/>
                                          </p:val>
                                        </p:tav>
                                        <p:tav tm="100000">
                                          <p:val>
                                            <p:strVal val="#ppt_y"/>
                                          </p:val>
                                        </p:tav>
                                      </p:tavLst>
                                    </p:anim>
                                  </p:childTnLst>
                                </p:cTn>
                              </p:par>
                            </p:childTnLst>
                          </p:cTn>
                        </p:par>
                        <p:par>
                          <p:cTn id="34" fill="hold">
                            <p:stCondLst>
                              <p:cond delay="500"/>
                            </p:stCondLst>
                            <p:childTnLst>
                              <p:par>
                                <p:cTn id="35" presetID="10" presetClass="entr" presetSubtype="0" fill="hold" nodeType="afterEffect">
                                  <p:stCondLst>
                                    <p:cond delay="0"/>
                                  </p:stCondLst>
                                  <p:childTnLst>
                                    <p:set>
                                      <p:cBhvr>
                                        <p:cTn id="36" dur="1" fill="hold">
                                          <p:stCondLst>
                                            <p:cond delay="0"/>
                                          </p:stCondLst>
                                        </p:cTn>
                                        <p:tgtEl>
                                          <p:spTgt spid="54274"/>
                                        </p:tgtEl>
                                        <p:attrNameLst>
                                          <p:attrName>style.visibility</p:attrName>
                                        </p:attrNameLst>
                                      </p:cBhvr>
                                      <p:to>
                                        <p:strVal val="visible"/>
                                      </p:to>
                                    </p:set>
                                    <p:animEffect transition="in" filter="fade">
                                      <p:cBhvr>
                                        <p:cTn id="37" dur="2000"/>
                                        <p:tgtEl>
                                          <p:spTgt spid="54274"/>
                                        </p:tgtEl>
                                      </p:cBhvr>
                                    </p:animEffect>
                                  </p:childTnLst>
                                </p:cTn>
                              </p:par>
                            </p:childTnLst>
                          </p:cTn>
                        </p:par>
                        <p:par>
                          <p:cTn id="38" fill="hold">
                            <p:stCondLst>
                              <p:cond delay="2500"/>
                            </p:stCondLst>
                            <p:childTnLst>
                              <p:par>
                                <p:cTn id="39" presetID="2" presetClass="entr" presetSubtype="4"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ppt_x"/>
                                          </p:val>
                                        </p:tav>
                                        <p:tav tm="100000">
                                          <p:val>
                                            <p:strVal val="#ppt_x"/>
                                          </p:val>
                                        </p:tav>
                                      </p:tavLst>
                                    </p:anim>
                                    <p:anim calcmode="lin" valueType="num">
                                      <p:cBhvr additive="base">
                                        <p:cTn id="4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ppt_x"/>
                                          </p:val>
                                        </p:tav>
                                        <p:tav tm="100000">
                                          <p:val>
                                            <p:strVal val="#ppt_x"/>
                                          </p:val>
                                        </p:tav>
                                      </p:tavLst>
                                    </p:anim>
                                    <p:anim calcmode="lin" valueType="num">
                                      <p:cBhvr additive="base">
                                        <p:cTn id="48" dur="500" fill="hold"/>
                                        <p:tgtEl>
                                          <p:spTgt spid="15"/>
                                        </p:tgtEl>
                                        <p:attrNameLst>
                                          <p:attrName>ppt_y</p:attrName>
                                        </p:attrNameLst>
                                      </p:cBhvr>
                                      <p:tavLst>
                                        <p:tav tm="0">
                                          <p:val>
                                            <p:strVal val="1+#ppt_h/2"/>
                                          </p:val>
                                        </p:tav>
                                        <p:tav tm="100000">
                                          <p:val>
                                            <p:strVal val="#ppt_y"/>
                                          </p:val>
                                        </p:tav>
                                      </p:tavLst>
                                    </p:anim>
                                  </p:childTnLst>
                                </p:cTn>
                              </p:par>
                            </p:childTnLst>
                          </p:cTn>
                        </p:par>
                        <p:par>
                          <p:cTn id="49" fill="hold">
                            <p:stCondLst>
                              <p:cond delay="500"/>
                            </p:stCondLst>
                            <p:childTnLst>
                              <p:par>
                                <p:cTn id="50" presetID="10" presetClass="entr" presetSubtype="0" fill="hold" nodeType="afterEffect">
                                  <p:stCondLst>
                                    <p:cond delay="0"/>
                                  </p:stCondLst>
                                  <p:childTnLst>
                                    <p:set>
                                      <p:cBhvr>
                                        <p:cTn id="51" dur="1" fill="hold">
                                          <p:stCondLst>
                                            <p:cond delay="0"/>
                                          </p:stCondLst>
                                        </p:cTn>
                                        <p:tgtEl>
                                          <p:spTgt spid="54278"/>
                                        </p:tgtEl>
                                        <p:attrNameLst>
                                          <p:attrName>style.visibility</p:attrName>
                                        </p:attrNameLst>
                                      </p:cBhvr>
                                      <p:to>
                                        <p:strVal val="visible"/>
                                      </p:to>
                                    </p:set>
                                    <p:animEffect transition="in" filter="fade">
                                      <p:cBhvr>
                                        <p:cTn id="52" dur="2000"/>
                                        <p:tgtEl>
                                          <p:spTgt spid="54278"/>
                                        </p:tgtEl>
                                      </p:cBhvr>
                                    </p:animEffect>
                                  </p:childTnLst>
                                </p:cTn>
                              </p:par>
                            </p:childTnLst>
                          </p:cTn>
                        </p:par>
                        <p:par>
                          <p:cTn id="53" fill="hold">
                            <p:stCondLst>
                              <p:cond delay="2500"/>
                            </p:stCondLst>
                            <p:childTnLst>
                              <p:par>
                                <p:cTn id="54" presetID="2" presetClass="entr" presetSubtype="2"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additive="base">
                                        <p:cTn id="56" dur="500" fill="hold"/>
                                        <p:tgtEl>
                                          <p:spTgt spid="9"/>
                                        </p:tgtEl>
                                        <p:attrNameLst>
                                          <p:attrName>ppt_x</p:attrName>
                                        </p:attrNameLst>
                                      </p:cBhvr>
                                      <p:tavLst>
                                        <p:tav tm="0">
                                          <p:val>
                                            <p:strVal val="1+#ppt_w/2"/>
                                          </p:val>
                                        </p:tav>
                                        <p:tav tm="100000">
                                          <p:val>
                                            <p:strVal val="#ppt_x"/>
                                          </p:val>
                                        </p:tav>
                                      </p:tavLst>
                                    </p:anim>
                                    <p:anim calcmode="lin" valueType="num">
                                      <p:cBhvr additive="base">
                                        <p:cTn id="57" dur="500" fill="hold"/>
                                        <p:tgtEl>
                                          <p:spTgt spid="9"/>
                                        </p:tgtEl>
                                        <p:attrNameLst>
                                          <p:attrName>ppt_y</p:attrName>
                                        </p:attrNameLst>
                                      </p:cBhvr>
                                      <p:tavLst>
                                        <p:tav tm="0">
                                          <p:val>
                                            <p:strVal val="#ppt_y"/>
                                          </p:val>
                                        </p:tav>
                                        <p:tav tm="100000">
                                          <p:val>
                                            <p:strVal val="#ppt_y"/>
                                          </p:val>
                                        </p:tav>
                                      </p:tavLst>
                                    </p:anim>
                                  </p:childTnLst>
                                </p:cTn>
                              </p:par>
                            </p:childTnLst>
                          </p:cTn>
                        </p:par>
                        <p:par>
                          <p:cTn id="58" fill="hold">
                            <p:stCondLst>
                              <p:cond delay="3000"/>
                            </p:stCondLst>
                            <p:childTnLst>
                              <p:par>
                                <p:cTn id="59" presetID="2" presetClass="entr" presetSubtype="2"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additive="base">
                                        <p:cTn id="61" dur="500" fill="hold"/>
                                        <p:tgtEl>
                                          <p:spTgt spid="17"/>
                                        </p:tgtEl>
                                        <p:attrNameLst>
                                          <p:attrName>ppt_x</p:attrName>
                                        </p:attrNameLst>
                                      </p:cBhvr>
                                      <p:tavLst>
                                        <p:tav tm="0">
                                          <p:val>
                                            <p:strVal val="1+#ppt_w/2"/>
                                          </p:val>
                                        </p:tav>
                                        <p:tav tm="100000">
                                          <p:val>
                                            <p:strVal val="#ppt_x"/>
                                          </p:val>
                                        </p:tav>
                                      </p:tavLst>
                                    </p:anim>
                                    <p:anim calcmode="lin" valueType="num">
                                      <p:cBhvr additive="base">
                                        <p:cTn id="62"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P spid="9" grpId="0"/>
      <p:bldP spid="10" grpId="0"/>
      <p:bldP spid="11" grpId="0"/>
      <p:bldP spid="14" grpId="0"/>
      <p:bldP spid="15" grpId="0"/>
      <p:bldP spid="16" grpId="0"/>
      <p:bldP spid="17"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a:t>    36 Zini, Elizabete, tava radiniece, savā vecumā arī ir grūta ar dēlu un ir tagad sestajā mēnesī - tā, ko dēvē neauglīgu, 37 jo Dievam nekas nav neiespējams.“ 38 Tad Marija sacīja: "Redzi, es esmu Tā Kunga kalpone, lai notiek ar mani pēc tava vārda." Un eņģelis no viņas aizgāja.</a:t>
            </a:r>
            <a:endParaRPr lang="lv-LV" sz="2600" i="1"/>
          </a:p>
        </p:txBody>
      </p:sp>
      <p:sp>
        <p:nvSpPr>
          <p:cNvPr id="9220" name="Slide Number Placeholder 3"/>
          <p:cNvSpPr>
            <a:spLocks noGrp="1"/>
          </p:cNvSpPr>
          <p:nvPr>
            <p:ph type="sldNum" sz="quarter" idx="12"/>
          </p:nvPr>
        </p:nvSpPr>
        <p:spPr>
          <a:noFill/>
        </p:spPr>
        <p:txBody>
          <a:bodyPr/>
          <a:lstStyle/>
          <a:p>
            <a:fld id="{F7A9151A-CD0E-43E1-A33B-32C84E8A0145}" type="slidenum">
              <a:rPr lang="lv-LV" smtClean="0"/>
              <a:pPr/>
              <a:t>13</a:t>
            </a:fld>
            <a:endParaRPr lang="lv-LV"/>
          </a:p>
        </p:txBody>
      </p:sp>
      <p:pic>
        <p:nvPicPr>
          <p:cNvPr id="3" name="Picture 2">
            <a:extLst>
              <a:ext uri="{FF2B5EF4-FFF2-40B4-BE49-F238E27FC236}">
                <a16:creationId xmlns="" xmlns:a16="http://schemas.microsoft.com/office/drawing/2014/main" id="{0FB68DA9-289E-483F-8859-F36DF9B324A9}"/>
              </a:ext>
            </a:extLst>
          </p:cNvPr>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2115119"/>
            <a:ext cx="9144000" cy="4730591"/>
          </a:xfrm>
          <a:prstGeom prst="rect">
            <a:avLst/>
          </a:prstGeom>
        </p:spPr>
      </p:pic>
      <p:sp>
        <p:nvSpPr>
          <p:cNvPr id="8" name="Hexagon 7">
            <a:extLst>
              <a:ext uri="{FF2B5EF4-FFF2-40B4-BE49-F238E27FC236}">
                <a16:creationId xmlns="" xmlns:a16="http://schemas.microsoft.com/office/drawing/2014/main" id="{3FC4F4E2-8033-4A99-BCBC-DE4776C2DC17}"/>
              </a:ext>
            </a:extLst>
          </p:cNvPr>
          <p:cNvSpPr/>
          <p:nvPr/>
        </p:nvSpPr>
        <p:spPr>
          <a:xfrm>
            <a:off x="2309818" y="1828800"/>
            <a:ext cx="5538782" cy="1066800"/>
          </a:xfrm>
          <a:prstGeom prst="hexagon">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b="1" dirty="0">
                <a:solidFill>
                  <a:schemeClr val="tx1"/>
                </a:solidFill>
              </a:rPr>
              <a:t>Dievam nekas nav neiespējams</a:t>
            </a:r>
            <a:endParaRPr lang="en-US" sz="3200" b="1" dirty="0">
              <a:solidFill>
                <a:schemeClr val="tx1"/>
              </a:solidFill>
            </a:endParaRPr>
          </a:p>
        </p:txBody>
      </p:sp>
      <p:sp>
        <p:nvSpPr>
          <p:cNvPr id="9" name="Hexagon 8">
            <a:extLst>
              <a:ext uri="{FF2B5EF4-FFF2-40B4-BE49-F238E27FC236}">
                <a16:creationId xmlns="" xmlns:a16="http://schemas.microsoft.com/office/drawing/2014/main" id="{7B1BC0E5-DB41-4686-97F3-42E711278CD6}"/>
              </a:ext>
            </a:extLst>
          </p:cNvPr>
          <p:cNvSpPr/>
          <p:nvPr/>
        </p:nvSpPr>
        <p:spPr>
          <a:xfrm>
            <a:off x="228600" y="3124200"/>
            <a:ext cx="3657600" cy="1371600"/>
          </a:xfrm>
          <a:prstGeom prst="hexagon">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b="1" dirty="0">
                <a:solidFill>
                  <a:schemeClr val="tx1"/>
                </a:solidFill>
              </a:rPr>
              <a:t>Elizabete ir stāvoklī lielā vecumā </a:t>
            </a:r>
            <a:endParaRPr lang="en-US" sz="2800" b="1" dirty="0">
              <a:solidFill>
                <a:schemeClr val="tx1"/>
              </a:solidFill>
            </a:endParaRPr>
          </a:p>
        </p:txBody>
      </p:sp>
      <p:sp>
        <p:nvSpPr>
          <p:cNvPr id="10" name="Hexagon 9">
            <a:extLst>
              <a:ext uri="{FF2B5EF4-FFF2-40B4-BE49-F238E27FC236}">
                <a16:creationId xmlns="" xmlns:a16="http://schemas.microsoft.com/office/drawing/2014/main" id="{75EC96B2-AEDA-47B0-95B5-02A7C0B0687A}"/>
              </a:ext>
            </a:extLst>
          </p:cNvPr>
          <p:cNvSpPr/>
          <p:nvPr/>
        </p:nvSpPr>
        <p:spPr>
          <a:xfrm>
            <a:off x="3962400" y="5029200"/>
            <a:ext cx="4991566" cy="1547446"/>
          </a:xfrm>
          <a:prstGeom prst="hexagon">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b="1" dirty="0">
                <a:solidFill>
                  <a:schemeClr val="tx1"/>
                </a:solidFill>
              </a:rPr>
              <a:t>Marija: es esmu Tā Kunga kalpone, lai notiek</a:t>
            </a:r>
            <a:endParaRPr lang="en-US" sz="2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childTnLst>
                                </p:cTn>
                              </p:par>
                            </p:childTnLst>
                          </p:cTn>
                        </p:par>
                        <p:par>
                          <p:cTn id="20" fill="hold">
                            <p:stCondLst>
                              <p:cond delay="45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8" grpId="0" animBg="1"/>
      <p:bldP spid="9"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a:t>    39 Un Marija cēlās tanīs pašās dienās un steigšus gāja kalnos uz pilsētu Jūdas novadā. 40 Iegājusi Caharijas namā, viņa sveicināja Elizabeti. 41 Un notika, kad Elizabete Marijas sveicinājumu dzirdēja, tad bērniņš viņas miesās sāka lēkt</a:t>
            </a:r>
            <a:endParaRPr lang="lv-LV" sz="2600" i="1"/>
          </a:p>
        </p:txBody>
      </p:sp>
      <p:sp>
        <p:nvSpPr>
          <p:cNvPr id="10244" name="Slide Number Placeholder 3"/>
          <p:cNvSpPr>
            <a:spLocks noGrp="1"/>
          </p:cNvSpPr>
          <p:nvPr>
            <p:ph type="sldNum" sz="quarter" idx="12"/>
          </p:nvPr>
        </p:nvSpPr>
        <p:spPr>
          <a:noFill/>
        </p:spPr>
        <p:txBody>
          <a:bodyPr/>
          <a:lstStyle/>
          <a:p>
            <a:fld id="{87AFE53C-2ADE-45BD-BBD1-DAD5BCD2019F}" type="slidenum">
              <a:rPr lang="lv-LV" smtClean="0"/>
              <a:pPr/>
              <a:t>14</a:t>
            </a:fld>
            <a:endParaRPr lang="lv-LV"/>
          </a:p>
        </p:txBody>
      </p:sp>
      <p:pic>
        <p:nvPicPr>
          <p:cNvPr id="10246" name="Picture 6" descr="http://www.ourcatholicprayers.com/images/Champaigne_visitation.jpg"/>
          <p:cNvPicPr>
            <a:picLocks noChangeAspect="1" noChangeArrowheads="1"/>
          </p:cNvPicPr>
          <p:nvPr/>
        </p:nvPicPr>
        <p:blipFill>
          <a:blip r:embed="rId2" cstate="print"/>
          <a:srcRect/>
          <a:stretch>
            <a:fillRect/>
          </a:stretch>
        </p:blipFill>
        <p:spPr bwMode="auto">
          <a:xfrm>
            <a:off x="2895600" y="1752600"/>
            <a:ext cx="3810000" cy="5187618"/>
          </a:xfrm>
          <a:prstGeom prst="rect">
            <a:avLst/>
          </a:prstGeom>
          <a:ln>
            <a:noFill/>
          </a:ln>
          <a:effectLst>
            <a:softEdge rad="112500"/>
          </a:effectLst>
        </p:spPr>
      </p:pic>
      <p:sp>
        <p:nvSpPr>
          <p:cNvPr id="6" name="Hexagon 5">
            <a:extLst>
              <a:ext uri="{FF2B5EF4-FFF2-40B4-BE49-F238E27FC236}">
                <a16:creationId xmlns="" xmlns:a16="http://schemas.microsoft.com/office/drawing/2014/main" id="{7B1BC0E5-DB41-4686-97F3-42E711278CD6}"/>
              </a:ext>
            </a:extLst>
          </p:cNvPr>
          <p:cNvSpPr/>
          <p:nvPr/>
        </p:nvSpPr>
        <p:spPr>
          <a:xfrm>
            <a:off x="228600" y="1981200"/>
            <a:ext cx="3657600" cy="2057400"/>
          </a:xfrm>
          <a:prstGeom prst="hexagon">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b="1" dirty="0" smtClean="0">
                <a:solidFill>
                  <a:schemeClr val="tx1"/>
                </a:solidFill>
              </a:rPr>
              <a:t>Marija dodas pie ticības māsas pēc stiprinājuma</a:t>
            </a:r>
            <a:endParaRPr lang="en-US" sz="2800" b="1" dirty="0">
              <a:solidFill>
                <a:schemeClr val="tx1"/>
              </a:solidFill>
            </a:endParaRPr>
          </a:p>
        </p:txBody>
      </p:sp>
      <p:sp>
        <p:nvSpPr>
          <p:cNvPr id="8" name="Hexagon 7">
            <a:extLst>
              <a:ext uri="{FF2B5EF4-FFF2-40B4-BE49-F238E27FC236}">
                <a16:creationId xmlns="" xmlns:a16="http://schemas.microsoft.com/office/drawing/2014/main" id="{7B1BC0E5-DB41-4686-97F3-42E711278CD6}"/>
              </a:ext>
            </a:extLst>
          </p:cNvPr>
          <p:cNvSpPr/>
          <p:nvPr/>
        </p:nvSpPr>
        <p:spPr>
          <a:xfrm>
            <a:off x="5410200" y="1828800"/>
            <a:ext cx="3657600" cy="2057400"/>
          </a:xfrm>
          <a:prstGeom prst="hexagon">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b="1" dirty="0" smtClean="0"/>
              <a:t>Marija</a:t>
            </a:r>
            <a:r>
              <a:rPr lang="lv-LV" sz="3200" dirty="0" smtClean="0"/>
              <a:t> tiek </a:t>
            </a:r>
            <a:r>
              <a:rPr lang="lv-LV" sz="3200" b="1" dirty="0" smtClean="0"/>
              <a:t>stiprināta</a:t>
            </a:r>
            <a:r>
              <a:rPr lang="lv-LV" sz="3200" dirty="0" smtClean="0"/>
              <a:t> ar </a:t>
            </a:r>
            <a:r>
              <a:rPr lang="lv-LV" sz="3200" b="1" dirty="0" smtClean="0"/>
              <a:t>Dieva</a:t>
            </a:r>
            <a:r>
              <a:rPr lang="lv-LV" sz="3200" dirty="0" smtClean="0"/>
              <a:t> </a:t>
            </a:r>
            <a:r>
              <a:rPr lang="lv-LV" sz="3200" b="1" dirty="0" smtClean="0"/>
              <a:t>vārdu</a:t>
            </a:r>
            <a:r>
              <a:rPr lang="lv-LV" sz="3200" dirty="0" smtClean="0"/>
              <a:t> no Elizabetes</a:t>
            </a:r>
            <a:endParaRPr lang="en-US" sz="2800" b="1" dirty="0">
              <a:solidFill>
                <a:schemeClr val="tx1"/>
              </a:solidFill>
            </a:endParaRPr>
          </a:p>
        </p:txBody>
      </p:sp>
      <p:sp>
        <p:nvSpPr>
          <p:cNvPr id="9" name="Hexagon 8">
            <a:extLst>
              <a:ext uri="{FF2B5EF4-FFF2-40B4-BE49-F238E27FC236}">
                <a16:creationId xmlns="" xmlns:a16="http://schemas.microsoft.com/office/drawing/2014/main" id="{7B1BC0E5-DB41-4686-97F3-42E711278CD6}"/>
              </a:ext>
            </a:extLst>
          </p:cNvPr>
          <p:cNvSpPr/>
          <p:nvPr/>
        </p:nvSpPr>
        <p:spPr>
          <a:xfrm>
            <a:off x="533400" y="5943600"/>
            <a:ext cx="7696200" cy="685800"/>
          </a:xfrm>
          <a:prstGeom prst="hexagon">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b="1" dirty="0" smtClean="0"/>
              <a:t>Dieva</a:t>
            </a:r>
            <a:r>
              <a:rPr lang="lv-LV" sz="3600" dirty="0" smtClean="0"/>
              <a:t> </a:t>
            </a:r>
            <a:r>
              <a:rPr lang="lv-LV" sz="3600" b="1" dirty="0" smtClean="0"/>
              <a:t>vārds</a:t>
            </a:r>
            <a:r>
              <a:rPr lang="lv-LV" sz="3600" dirty="0" smtClean="0"/>
              <a:t> stiprina arī </a:t>
            </a:r>
            <a:r>
              <a:rPr lang="lv-LV" sz="3600" b="1" dirty="0" smtClean="0"/>
              <a:t>mūs</a:t>
            </a:r>
            <a:endParaRPr lang="en-US"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6"/>
                                        </p:tgtEl>
                                        <p:attrNameLst>
                                          <p:attrName>style.visibility</p:attrName>
                                        </p:attrNameLst>
                                      </p:cBhvr>
                                      <p:to>
                                        <p:strVal val="visible"/>
                                      </p:to>
                                    </p:set>
                                    <p:animEffect transition="in" filter="fade">
                                      <p:cBhvr>
                                        <p:cTn id="11" dur="2000"/>
                                        <p:tgtEl>
                                          <p:spTgt spid="10246"/>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6" grpId="0" animBg="1"/>
      <p:bldP spid="8" grpId="0" animBg="1"/>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7C8B217A-82DE-4AEB-AF88-5B6649ACCBD4}" type="slidenum">
              <a:rPr lang="en-US" smtClean="0"/>
              <a:pPr/>
              <a:t>15</a:t>
            </a:fld>
            <a:endParaRPr lang="en-US" smtClean="0"/>
          </a:p>
        </p:txBody>
      </p:sp>
      <p:sp>
        <p:nvSpPr>
          <p:cNvPr id="22530" name="Rectangle 2"/>
          <p:cNvSpPr>
            <a:spLocks noGrp="1" noChangeArrowheads="1"/>
          </p:cNvSpPr>
          <p:nvPr>
            <p:ph type="title"/>
          </p:nvPr>
        </p:nvSpPr>
        <p:spPr>
          <a:xfrm>
            <a:off x="0" y="0"/>
            <a:ext cx="9144000" cy="765175"/>
          </a:xfrm>
        </p:spPr>
        <p:txBody>
          <a:bodyPr/>
          <a:lstStyle/>
          <a:p>
            <a:pPr marL="762000" indent="-762000" eaLnBrk="1" hangingPunct="1">
              <a:defRPr/>
            </a:pPr>
            <a:r>
              <a:rPr lang="lv-LV" b="1" dirty="0" smtClean="0">
                <a:solidFill>
                  <a:schemeClr val="tx1"/>
                </a:solidFill>
              </a:rPr>
              <a:t>Kā mēs varam vislabāk palīdzēt?</a:t>
            </a:r>
            <a:r>
              <a:rPr lang="en-US" dirty="0" smtClean="0">
                <a:solidFill>
                  <a:schemeClr val="tx1"/>
                </a:solidFill>
              </a:rPr>
              <a:t> </a:t>
            </a:r>
          </a:p>
        </p:txBody>
      </p:sp>
      <p:pic>
        <p:nvPicPr>
          <p:cNvPr id="22532" name="Picture 4" descr="love"/>
          <p:cNvPicPr>
            <a:picLocks noChangeAspect="1" noChangeArrowheads="1"/>
          </p:cNvPicPr>
          <p:nvPr/>
        </p:nvPicPr>
        <p:blipFill>
          <a:blip r:embed="rId2" cstate="print"/>
          <a:srcRect/>
          <a:stretch>
            <a:fillRect/>
          </a:stretch>
        </p:blipFill>
        <p:spPr bwMode="auto">
          <a:xfrm>
            <a:off x="2133600" y="1870444"/>
            <a:ext cx="5181600" cy="4987556"/>
          </a:xfrm>
          <a:prstGeom prst="rect">
            <a:avLst/>
          </a:prstGeom>
          <a:ln>
            <a:noFill/>
          </a:ln>
          <a:effectLst>
            <a:softEdge rad="112500"/>
          </a:effectLst>
        </p:spPr>
      </p:pic>
      <p:sp>
        <p:nvSpPr>
          <p:cNvPr id="9" name="Rectangle 8"/>
          <p:cNvSpPr/>
          <p:nvPr/>
        </p:nvSpPr>
        <p:spPr>
          <a:xfrm>
            <a:off x="0" y="685800"/>
            <a:ext cx="9144000" cy="1815882"/>
          </a:xfrm>
          <a:prstGeom prst="rect">
            <a:avLst/>
          </a:prstGeom>
        </p:spPr>
        <p:txBody>
          <a:bodyPr wrap="square">
            <a:spAutoFit/>
          </a:bodyPr>
          <a:lstStyle/>
          <a:p>
            <a:r>
              <a:rPr lang="lv-LV" sz="2800" i="1" dirty="0" smtClean="0"/>
              <a:t>Jo baušļi: nepārkāp laulību, neslepkavo, nezodz, neiekāro un ja vēl ir kāds cits bauslis, saņemami kopā šinī vārdā, proti: mīli savu tuvāko kā sevi pašu.(Rom.13:9)</a:t>
            </a:r>
          </a:p>
        </p:txBody>
      </p:sp>
      <p:sp>
        <p:nvSpPr>
          <p:cNvPr id="10" name="Rounded Rectangle 9"/>
          <p:cNvSpPr/>
          <p:nvPr/>
        </p:nvSpPr>
        <p:spPr>
          <a:xfrm>
            <a:off x="152400" y="2590800"/>
            <a:ext cx="3581400" cy="19050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solidFill>
                  <a:schemeClr val="tx1"/>
                </a:solidFill>
              </a:rPr>
              <a:t>Katrs mūsu labais </a:t>
            </a:r>
            <a:r>
              <a:rPr lang="lv-LV" sz="3200" b="1" dirty="0" smtClean="0">
                <a:solidFill>
                  <a:schemeClr val="tx1"/>
                </a:solidFill>
              </a:rPr>
              <a:t>darbs</a:t>
            </a:r>
            <a:r>
              <a:rPr lang="lv-LV" sz="3200" dirty="0" smtClean="0">
                <a:solidFill>
                  <a:schemeClr val="tx1"/>
                </a:solidFill>
              </a:rPr>
              <a:t> cilvēkam </a:t>
            </a:r>
            <a:r>
              <a:rPr lang="lv-LV" sz="3200" b="1" dirty="0" smtClean="0">
                <a:solidFill>
                  <a:schemeClr val="tx1"/>
                </a:solidFill>
              </a:rPr>
              <a:t>parāda</a:t>
            </a:r>
            <a:r>
              <a:rPr lang="lv-LV" sz="3200" dirty="0" smtClean="0">
                <a:solidFill>
                  <a:schemeClr val="tx1"/>
                </a:solidFill>
              </a:rPr>
              <a:t> </a:t>
            </a:r>
            <a:r>
              <a:rPr lang="lv-LV" sz="3200" b="1" dirty="0" smtClean="0">
                <a:solidFill>
                  <a:schemeClr val="tx1"/>
                </a:solidFill>
              </a:rPr>
              <a:t>Dieva mīlestību</a:t>
            </a:r>
            <a:r>
              <a:rPr lang="lv-LV" sz="3200" dirty="0" smtClean="0">
                <a:solidFill>
                  <a:schemeClr val="tx1"/>
                </a:solidFill>
              </a:rPr>
              <a:t>.</a:t>
            </a:r>
            <a:endParaRPr lang="en-US" sz="2800" b="1" dirty="0" smtClean="0">
              <a:solidFill>
                <a:schemeClr val="tx1"/>
              </a:solidFill>
            </a:endParaRPr>
          </a:p>
        </p:txBody>
      </p:sp>
      <p:sp>
        <p:nvSpPr>
          <p:cNvPr id="11" name="Rounded Rectangle 10"/>
          <p:cNvSpPr/>
          <p:nvPr/>
        </p:nvSpPr>
        <p:spPr>
          <a:xfrm>
            <a:off x="5867400" y="1981200"/>
            <a:ext cx="3200400" cy="29718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solidFill>
                  <a:schemeClr val="tx1"/>
                </a:solidFill>
              </a:rPr>
              <a:t>Bet </a:t>
            </a:r>
            <a:r>
              <a:rPr lang="lv-LV" sz="3200" b="1" dirty="0" smtClean="0">
                <a:solidFill>
                  <a:schemeClr val="tx1"/>
                </a:solidFill>
              </a:rPr>
              <a:t>bez Dieva vārda</a:t>
            </a:r>
            <a:r>
              <a:rPr lang="lv-LV" sz="3200" dirty="0" smtClean="0">
                <a:solidFill>
                  <a:schemeClr val="tx1"/>
                </a:solidFill>
              </a:rPr>
              <a:t> cilvēks pats </a:t>
            </a:r>
            <a:r>
              <a:rPr lang="lv-LV" sz="3200" b="1" dirty="0" smtClean="0">
                <a:solidFill>
                  <a:schemeClr val="tx1"/>
                </a:solidFill>
              </a:rPr>
              <a:t>līdz</a:t>
            </a:r>
            <a:r>
              <a:rPr lang="lv-LV" sz="3200" dirty="0" smtClean="0">
                <a:solidFill>
                  <a:schemeClr val="tx1"/>
                </a:solidFill>
              </a:rPr>
              <a:t> vēstij par </a:t>
            </a:r>
            <a:r>
              <a:rPr lang="lv-LV" sz="3200" b="1" dirty="0" smtClean="0">
                <a:solidFill>
                  <a:schemeClr val="tx1"/>
                </a:solidFill>
              </a:rPr>
              <a:t>Jēzu</a:t>
            </a:r>
            <a:r>
              <a:rPr lang="lv-LV" sz="3200" dirty="0" smtClean="0">
                <a:solidFill>
                  <a:schemeClr val="tx1"/>
                </a:solidFill>
              </a:rPr>
              <a:t> </a:t>
            </a:r>
            <a:r>
              <a:rPr lang="lv-LV" sz="3200" b="1" dirty="0" smtClean="0">
                <a:solidFill>
                  <a:schemeClr val="tx1"/>
                </a:solidFill>
              </a:rPr>
              <a:t>nevar nonākt</a:t>
            </a:r>
            <a:r>
              <a:rPr lang="lv-LV" sz="3200" dirty="0" smtClean="0">
                <a:solidFill>
                  <a:schemeClr val="tx1"/>
                </a:solidFill>
              </a:rPr>
              <a:t>.</a:t>
            </a:r>
            <a:endParaRPr lang="en-US" sz="2800" b="1" dirty="0" smtClean="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plus(in)">
                                      <p:cBhvr>
                                        <p:cTn id="7" dur="2000"/>
                                        <p:tgtEl>
                                          <p:spTgt spid="22530"/>
                                        </p:tgtEl>
                                      </p:cBhvr>
                                    </p:animEffect>
                                  </p:childTnLst>
                                </p:cTn>
                              </p:par>
                              <p:par>
                                <p:cTn id="8" presetID="8" presetClass="entr" presetSubtype="16" fill="hold" nodeType="withEffect">
                                  <p:stCondLst>
                                    <p:cond delay="0"/>
                                  </p:stCondLst>
                                  <p:childTnLst>
                                    <p:set>
                                      <p:cBhvr>
                                        <p:cTn id="9" dur="1" fill="hold">
                                          <p:stCondLst>
                                            <p:cond delay="0"/>
                                          </p:stCondLst>
                                        </p:cTn>
                                        <p:tgtEl>
                                          <p:spTgt spid="22532"/>
                                        </p:tgtEl>
                                        <p:attrNameLst>
                                          <p:attrName>style.visibility</p:attrName>
                                        </p:attrNameLst>
                                      </p:cBhvr>
                                      <p:to>
                                        <p:strVal val="visible"/>
                                      </p:to>
                                    </p:set>
                                    <p:animEffect transition="in" filter="diamond(in)">
                                      <p:cBhvr>
                                        <p:cTn id="10" dur="2000"/>
                                        <p:tgtEl>
                                          <p:spTgt spid="225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7C8B217A-82DE-4AEB-AF88-5B6649ACCBD4}" type="slidenum">
              <a:rPr lang="en-US" smtClean="0"/>
              <a:pPr/>
              <a:t>16</a:t>
            </a:fld>
            <a:endParaRPr lang="en-US" smtClean="0"/>
          </a:p>
        </p:txBody>
      </p:sp>
      <p:sp>
        <p:nvSpPr>
          <p:cNvPr id="22530" name="Rectangle 2"/>
          <p:cNvSpPr>
            <a:spLocks noGrp="1" noChangeArrowheads="1"/>
          </p:cNvSpPr>
          <p:nvPr>
            <p:ph type="title"/>
          </p:nvPr>
        </p:nvSpPr>
        <p:spPr>
          <a:xfrm>
            <a:off x="0" y="76200"/>
            <a:ext cx="9144000" cy="765175"/>
          </a:xfrm>
        </p:spPr>
        <p:txBody>
          <a:bodyPr/>
          <a:lstStyle/>
          <a:p>
            <a:pPr marL="762000" indent="-762000" eaLnBrk="1" hangingPunct="1">
              <a:defRPr/>
            </a:pPr>
            <a:r>
              <a:rPr lang="lv-LV" sz="4000" b="1" dirty="0" smtClean="0">
                <a:solidFill>
                  <a:schemeClr val="tx1"/>
                </a:solidFill>
              </a:rPr>
              <a:t>Dieva vārds ir pati lielākā palīdzība</a:t>
            </a:r>
            <a:endParaRPr lang="en-US" sz="4000" dirty="0" smtClean="0">
              <a:solidFill>
                <a:schemeClr val="tx1"/>
              </a:solidFill>
            </a:endParaRPr>
          </a:p>
        </p:txBody>
      </p:sp>
      <p:pic>
        <p:nvPicPr>
          <p:cNvPr id="33796" name="Picture 4" descr="“Two"/>
          <p:cNvPicPr>
            <a:picLocks noChangeAspect="1" noChangeArrowheads="1"/>
          </p:cNvPicPr>
          <p:nvPr/>
        </p:nvPicPr>
        <p:blipFill>
          <a:blip r:embed="rId2" cstate="print"/>
          <a:srcRect/>
          <a:stretch>
            <a:fillRect/>
          </a:stretch>
        </p:blipFill>
        <p:spPr bwMode="auto">
          <a:xfrm>
            <a:off x="3124200" y="2866872"/>
            <a:ext cx="6019800" cy="3991128"/>
          </a:xfrm>
          <a:prstGeom prst="rect">
            <a:avLst/>
          </a:prstGeom>
          <a:ln>
            <a:noFill/>
          </a:ln>
          <a:effectLst>
            <a:softEdge rad="112500"/>
          </a:effectLst>
        </p:spPr>
      </p:pic>
      <p:sp>
        <p:nvSpPr>
          <p:cNvPr id="9" name="Rounded Rectangle 8"/>
          <p:cNvSpPr/>
          <p:nvPr/>
        </p:nvSpPr>
        <p:spPr>
          <a:xfrm>
            <a:off x="304800" y="838200"/>
            <a:ext cx="3581400" cy="19050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solidFill>
                  <a:schemeClr val="tx1"/>
                </a:solidFill>
              </a:rPr>
              <a:t>no tā ir </a:t>
            </a:r>
            <a:r>
              <a:rPr lang="lv-LV" sz="3200" b="1" dirty="0" smtClean="0">
                <a:solidFill>
                  <a:schemeClr val="tx1"/>
                </a:solidFill>
              </a:rPr>
              <a:t>atkarīgs</a:t>
            </a:r>
            <a:r>
              <a:rPr lang="lv-LV" sz="3200" dirty="0" smtClean="0">
                <a:solidFill>
                  <a:schemeClr val="tx1"/>
                </a:solidFill>
              </a:rPr>
              <a:t>, kur cilvēks </a:t>
            </a:r>
            <a:r>
              <a:rPr lang="lv-LV" sz="3200" b="1" dirty="0" smtClean="0">
                <a:solidFill>
                  <a:schemeClr val="tx1"/>
                </a:solidFill>
              </a:rPr>
              <a:t>pavadīs savu dzīvi un mūžību </a:t>
            </a:r>
            <a:endParaRPr lang="en-US" sz="2800" b="1" dirty="0" smtClean="0">
              <a:solidFill>
                <a:schemeClr val="tx1"/>
              </a:solidFill>
            </a:endParaRPr>
          </a:p>
        </p:txBody>
      </p:sp>
      <p:sp>
        <p:nvSpPr>
          <p:cNvPr id="10" name="Rounded Rectangle 9"/>
          <p:cNvSpPr/>
          <p:nvPr/>
        </p:nvSpPr>
        <p:spPr>
          <a:xfrm>
            <a:off x="4114800" y="990600"/>
            <a:ext cx="4800600" cy="9906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Viss pārējais </a:t>
            </a:r>
            <a:r>
              <a:rPr lang="lv-LV" sz="3200" dirty="0" smtClean="0"/>
              <a:t>salīdzinot ar to ir </a:t>
            </a:r>
            <a:r>
              <a:rPr lang="lv-LV" sz="3200" b="1" dirty="0" smtClean="0"/>
              <a:t>niecīgs</a:t>
            </a:r>
            <a:r>
              <a:rPr lang="lv-LV" sz="3200" dirty="0" smtClean="0"/>
              <a:t>!</a:t>
            </a:r>
            <a:endParaRPr lang="en-US" sz="2800" b="1" dirty="0" smtClean="0">
              <a:solidFill>
                <a:schemeClr val="tx1"/>
              </a:solidFill>
            </a:endParaRPr>
          </a:p>
        </p:txBody>
      </p:sp>
      <p:sp>
        <p:nvSpPr>
          <p:cNvPr id="11" name="Rounded Rectangle 10"/>
          <p:cNvSpPr/>
          <p:nvPr/>
        </p:nvSpPr>
        <p:spPr>
          <a:xfrm>
            <a:off x="228600" y="3352800"/>
            <a:ext cx="3505200" cy="28194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eaLnBrk="1" hangingPunct="1">
              <a:lnSpc>
                <a:spcPct val="90000"/>
              </a:lnSpc>
              <a:spcBef>
                <a:spcPct val="20000"/>
              </a:spcBef>
              <a:buClr>
                <a:schemeClr val="hlink"/>
              </a:buClr>
              <a:buSzPct val="65000"/>
              <a:defRPr/>
            </a:pPr>
            <a:r>
              <a:rPr lang="lv-LV" sz="3200" b="1" dirty="0" smtClean="0"/>
              <a:t>Sludinot</a:t>
            </a:r>
            <a:r>
              <a:rPr lang="lv-LV" sz="3200" dirty="0" smtClean="0"/>
              <a:t> Jēzu, krustā sisto, mēs </a:t>
            </a:r>
            <a:r>
              <a:rPr lang="lv-LV" sz="3200" b="1" dirty="0" smtClean="0"/>
              <a:t>izdarām labāko darbu</a:t>
            </a:r>
            <a:r>
              <a:rPr lang="lv-LV" sz="3200" dirty="0" smtClean="0"/>
              <a:t>, cilvēkiem pat to neapzinoties.</a:t>
            </a:r>
            <a:endParaRPr lang="lv-LV" sz="3200" dirty="0"/>
          </a:p>
        </p:txBody>
      </p:sp>
      <p:sp>
        <p:nvSpPr>
          <p:cNvPr id="12" name="Rectangle 8"/>
          <p:cNvSpPr>
            <a:spLocks noChangeArrowheads="1"/>
          </p:cNvSpPr>
          <p:nvPr/>
        </p:nvSpPr>
        <p:spPr bwMode="auto">
          <a:xfrm>
            <a:off x="0" y="5867400"/>
            <a:ext cx="9144000" cy="2935288"/>
          </a:xfrm>
          <a:prstGeom prst="rect">
            <a:avLst/>
          </a:prstGeom>
          <a:noFill/>
          <a:ln w="9525">
            <a:noFill/>
            <a:miter lim="800000"/>
            <a:headEnd/>
            <a:tailEnd/>
          </a:ln>
          <a:effectLst/>
        </p:spPr>
        <p:txBody>
          <a:bodyPr/>
          <a:lstStyle/>
          <a:p>
            <a:pPr eaLnBrk="1" hangingPunct="1">
              <a:lnSpc>
                <a:spcPct val="90000"/>
              </a:lnSpc>
              <a:spcBef>
                <a:spcPct val="20000"/>
              </a:spcBef>
              <a:buClr>
                <a:schemeClr val="hlink"/>
              </a:buClr>
              <a:buSzPct val="65000"/>
              <a:buFont typeface="Wingdings" pitchFamily="2" charset="2"/>
              <a:buChar char="n"/>
              <a:defRPr/>
            </a:pPr>
            <a:endParaRPr lang="lv-LV" sz="32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plus(in)">
                                      <p:cBhvr>
                                        <p:cTn id="7" dur="2000"/>
                                        <p:tgtEl>
                                          <p:spTgt spid="22530"/>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3796"/>
                                        </p:tgtEl>
                                        <p:attrNameLst>
                                          <p:attrName>style.visibility</p:attrName>
                                        </p:attrNameLst>
                                      </p:cBhvr>
                                      <p:to>
                                        <p:strVal val="visible"/>
                                      </p:to>
                                    </p:set>
                                    <p:animEffect transition="in" filter="fade">
                                      <p:cBhvr>
                                        <p:cTn id="11" dur="2000"/>
                                        <p:tgtEl>
                                          <p:spTgt spid="33796"/>
                                        </p:tgtEl>
                                      </p:cBhvr>
                                    </p:animEffect>
                                  </p:childTnLst>
                                </p:cTn>
                              </p:par>
                            </p:childTnLst>
                          </p:cTn>
                        </p:par>
                        <p:par>
                          <p:cTn id="12" fill="hold">
                            <p:stCondLst>
                              <p:cond delay="4000"/>
                            </p:stCondLst>
                            <p:childTnLst>
                              <p:par>
                                <p:cTn id="13" presetID="14" presetClass="entr" presetSubtype="10" fill="hold" grpId="0" nodeType="afterEffect" nodePh="1">
                                  <p:stCondLst>
                                    <p:cond delay="2000"/>
                                  </p:stCondLst>
                                  <p:endCondLst>
                                    <p:cond evt="begin" delay="0">
                                      <p:tn val="13"/>
                                    </p:cond>
                                  </p:end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randombar(horizontal)">
                                      <p:cBhvr>
                                        <p:cTn id="15"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12"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dirty="0"/>
              <a:t>    un Elizabete tapa Svētā Gara pilna, 42 un viņa stiprā balsī sauca un sacīja: "Tu esi augsti teicama starp sievām, un augsti teicams ir tavas miesas auglis. 43 No kurienes man tas, ka mana Kunga māte nāk pie manis?</a:t>
            </a:r>
            <a:endParaRPr lang="lv-LV" sz="2600" i="1" dirty="0"/>
          </a:p>
        </p:txBody>
      </p:sp>
      <p:sp>
        <p:nvSpPr>
          <p:cNvPr id="7" name="Rectangle 6"/>
          <p:cNvSpPr>
            <a:spLocks noChangeArrowheads="1"/>
          </p:cNvSpPr>
          <p:nvPr/>
        </p:nvSpPr>
        <p:spPr bwMode="auto">
          <a:xfrm>
            <a:off x="0" y="1380731"/>
            <a:ext cx="9296400" cy="954107"/>
          </a:xfrm>
          <a:prstGeom prst="rect">
            <a:avLst/>
          </a:prstGeom>
          <a:noFill/>
          <a:ln w="9525">
            <a:noFill/>
            <a:miter lim="800000"/>
            <a:headEnd/>
            <a:tailEnd/>
          </a:ln>
        </p:spPr>
        <p:txBody>
          <a:bodyPr wrap="square">
            <a:spAutoFit/>
          </a:bodyPr>
          <a:lstStyle/>
          <a:p>
            <a:pPr algn="r"/>
            <a:r>
              <a:rPr lang="lv-LV" sz="2800" dirty="0"/>
              <a:t>Citi </a:t>
            </a:r>
            <a:r>
              <a:rPr lang="lv-LV" sz="2800" b="1" dirty="0"/>
              <a:t>Mariju</a:t>
            </a:r>
            <a:r>
              <a:rPr lang="lv-LV" sz="2800" dirty="0"/>
              <a:t> ieraudzīdami to nespēj un </a:t>
            </a:r>
            <a:r>
              <a:rPr lang="lv-LV" sz="2800" b="1" dirty="0"/>
              <a:t>nespētu novērtēt</a:t>
            </a:r>
            <a:r>
              <a:rPr lang="lv-LV" sz="2800" dirty="0"/>
              <a:t>, bet ticīgais to var.</a:t>
            </a:r>
          </a:p>
        </p:txBody>
      </p:sp>
      <p:sp>
        <p:nvSpPr>
          <p:cNvPr id="11268" name="Slide Number Placeholder 3"/>
          <p:cNvSpPr>
            <a:spLocks noGrp="1"/>
          </p:cNvSpPr>
          <p:nvPr>
            <p:ph type="sldNum" sz="quarter" idx="12"/>
          </p:nvPr>
        </p:nvSpPr>
        <p:spPr>
          <a:noFill/>
        </p:spPr>
        <p:txBody>
          <a:bodyPr/>
          <a:lstStyle/>
          <a:p>
            <a:fld id="{6E6ABE35-937F-434C-94FC-200602CB1A7B}" type="slidenum">
              <a:rPr lang="lv-LV" smtClean="0"/>
              <a:pPr/>
              <a:t>17</a:t>
            </a:fld>
            <a:endParaRPr lang="lv-LV" dirty="0"/>
          </a:p>
        </p:txBody>
      </p:sp>
      <p:pic>
        <p:nvPicPr>
          <p:cNvPr id="6" name="Picture 8">
            <a:extLst>
              <a:ext uri="{FF2B5EF4-FFF2-40B4-BE49-F238E27FC236}">
                <a16:creationId xmlns="" xmlns:a16="http://schemas.microsoft.com/office/drawing/2014/main" id="{7D5A6E45-F4E2-4A57-A05F-BA514875C677}"/>
              </a:ext>
            </a:extLst>
          </p:cNvPr>
          <p:cNvPicPr>
            <a:picLocks noChangeAspect="1" noChangeArrowheads="1"/>
          </p:cNvPicPr>
          <p:nvPr/>
        </p:nvPicPr>
        <p:blipFill>
          <a:blip r:embed="rId2" cstate="print"/>
          <a:srcRect t="25489"/>
          <a:stretch>
            <a:fillRect/>
          </a:stretch>
        </p:blipFill>
        <p:spPr bwMode="auto">
          <a:xfrm>
            <a:off x="0" y="1914535"/>
            <a:ext cx="4800599" cy="4948154"/>
          </a:xfrm>
          <a:prstGeom prst="rect">
            <a:avLst/>
          </a:prstGeom>
          <a:ln>
            <a:noFill/>
          </a:ln>
          <a:effectLst>
            <a:softEdge rad="112500"/>
          </a:effectLst>
        </p:spPr>
      </p:pic>
      <p:sp>
        <p:nvSpPr>
          <p:cNvPr id="8" name="Speech Bubble: Oval 7">
            <a:extLst>
              <a:ext uri="{FF2B5EF4-FFF2-40B4-BE49-F238E27FC236}">
                <a16:creationId xmlns="" xmlns:a16="http://schemas.microsoft.com/office/drawing/2014/main" id="{458A05CF-0455-4F48-9863-68F1C4182637}"/>
              </a:ext>
            </a:extLst>
          </p:cNvPr>
          <p:cNvSpPr/>
          <p:nvPr/>
        </p:nvSpPr>
        <p:spPr>
          <a:xfrm>
            <a:off x="2590482" y="2260104"/>
            <a:ext cx="5486718" cy="864096"/>
          </a:xfrm>
          <a:prstGeom prst="wedgeEllipse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b="1" i="1" dirty="0">
                <a:solidFill>
                  <a:schemeClr val="tx1"/>
                </a:solidFill>
              </a:rPr>
              <a:t>Tu esi augsti teicama starp sievām</a:t>
            </a:r>
            <a:endParaRPr lang="lv-LV" sz="2800" b="1" dirty="0">
              <a:solidFill>
                <a:schemeClr val="tx1"/>
              </a:solidFill>
            </a:endParaRPr>
          </a:p>
        </p:txBody>
      </p:sp>
      <p:sp>
        <p:nvSpPr>
          <p:cNvPr id="9" name="Speech Bubble: Oval 8">
            <a:extLst>
              <a:ext uri="{FF2B5EF4-FFF2-40B4-BE49-F238E27FC236}">
                <a16:creationId xmlns="" xmlns:a16="http://schemas.microsoft.com/office/drawing/2014/main" id="{04E9FAF0-B830-475E-AB8F-F15729A5010C}"/>
              </a:ext>
            </a:extLst>
          </p:cNvPr>
          <p:cNvSpPr/>
          <p:nvPr/>
        </p:nvSpPr>
        <p:spPr>
          <a:xfrm>
            <a:off x="3603674" y="3429000"/>
            <a:ext cx="5083126" cy="1009097"/>
          </a:xfrm>
          <a:prstGeom prst="wedgeEllipse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b="1" i="1" dirty="0">
                <a:solidFill>
                  <a:schemeClr val="tx1"/>
                </a:solidFill>
              </a:rPr>
              <a:t>augsti teicams ir tavas miesas auglis</a:t>
            </a:r>
          </a:p>
        </p:txBody>
      </p:sp>
      <p:sp>
        <p:nvSpPr>
          <p:cNvPr id="10" name="Speech Bubble: Oval 9">
            <a:extLst>
              <a:ext uri="{FF2B5EF4-FFF2-40B4-BE49-F238E27FC236}">
                <a16:creationId xmlns="" xmlns:a16="http://schemas.microsoft.com/office/drawing/2014/main" id="{23073903-FDBD-4B2C-9574-AF5FDBDB7E2A}"/>
              </a:ext>
            </a:extLst>
          </p:cNvPr>
          <p:cNvSpPr/>
          <p:nvPr/>
        </p:nvSpPr>
        <p:spPr>
          <a:xfrm>
            <a:off x="3657282" y="4790193"/>
            <a:ext cx="5486718" cy="1440186"/>
          </a:xfrm>
          <a:prstGeom prst="wedgeEllipse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b="1" i="1" dirty="0">
                <a:solidFill>
                  <a:schemeClr val="tx1"/>
                </a:solidFill>
              </a:rPr>
              <a:t>No kurienes man tas, ka mana Kunga māte nāk pie manis?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65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8" grpId="0" animBg="1"/>
      <p:bldP spid="9" grpId="0" animBg="1"/>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dirty="0"/>
              <a:t>    44 Redzi, tikko tavas sveicināšanas balss atskanēja manās ausīs, tad bērniņš manās miesās ar līksmību sāka lēkt. 45 Labi tai, kas ir ticējusi, ka tas, ko Dievs licis viņai sacīt, piepildīsies.“ </a:t>
            </a:r>
            <a:endParaRPr lang="lv-LV" sz="2600" dirty="0"/>
          </a:p>
        </p:txBody>
      </p:sp>
      <p:sp>
        <p:nvSpPr>
          <p:cNvPr id="12292" name="Slide Number Placeholder 3"/>
          <p:cNvSpPr>
            <a:spLocks noGrp="1"/>
          </p:cNvSpPr>
          <p:nvPr>
            <p:ph type="sldNum" sz="quarter" idx="12"/>
          </p:nvPr>
        </p:nvSpPr>
        <p:spPr>
          <a:noFill/>
        </p:spPr>
        <p:txBody>
          <a:bodyPr/>
          <a:lstStyle/>
          <a:p>
            <a:fld id="{389229D4-67CA-4C24-BB5E-9D26D978F74F}" type="slidenum">
              <a:rPr lang="lv-LV" smtClean="0"/>
              <a:pPr/>
              <a:t>18</a:t>
            </a:fld>
            <a:endParaRPr lang="lv-LV"/>
          </a:p>
        </p:txBody>
      </p:sp>
      <p:pic>
        <p:nvPicPr>
          <p:cNvPr id="12294" name="Picture 6" descr="http://upload.wikimedia.org/wikipedia/commons/e/e2/Fra_Angelico_046.jpg"/>
          <p:cNvPicPr>
            <a:picLocks noChangeAspect="1" noChangeArrowheads="1"/>
          </p:cNvPicPr>
          <p:nvPr/>
        </p:nvPicPr>
        <p:blipFill>
          <a:blip r:embed="rId2" cstate="print"/>
          <a:srcRect l="22299"/>
          <a:stretch>
            <a:fillRect/>
          </a:stretch>
        </p:blipFill>
        <p:spPr bwMode="auto">
          <a:xfrm>
            <a:off x="4932040" y="1019174"/>
            <a:ext cx="4211960" cy="5838826"/>
          </a:xfrm>
          <a:prstGeom prst="rect">
            <a:avLst/>
          </a:prstGeom>
          <a:ln>
            <a:noFill/>
          </a:ln>
          <a:effectLst>
            <a:softEdge rad="112500"/>
          </a:effectLst>
        </p:spPr>
      </p:pic>
      <p:pic>
        <p:nvPicPr>
          <p:cNvPr id="3" name="Picture 2">
            <a:extLst>
              <a:ext uri="{FF2B5EF4-FFF2-40B4-BE49-F238E27FC236}">
                <a16:creationId xmlns="" xmlns:a16="http://schemas.microsoft.com/office/drawing/2014/main" id="{ABAAD28B-5B78-4A2D-9FCF-63C14528811E}"/>
              </a:ext>
            </a:extLst>
          </p:cNvPr>
          <p:cNvPicPr>
            <a:picLocks noChangeAspect="1"/>
          </p:cNvPicPr>
          <p:nvPr/>
        </p:nvPicPr>
        <p:blipFill rotWithShape="1">
          <a:blip r:embed="rId3" cstate="print">
            <a:extLst>
              <a:ext uri="{28A0092B-C50C-407E-A947-70E740481C1C}">
                <a14:useLocalDpi xmlns="" xmlns:a14="http://schemas.microsoft.com/office/drawing/2010/main" val="0"/>
              </a:ext>
            </a:extLst>
          </a:blip>
          <a:srcRect l="27174" r="36169"/>
          <a:stretch/>
        </p:blipFill>
        <p:spPr>
          <a:xfrm>
            <a:off x="-28277" y="1622474"/>
            <a:ext cx="2569840" cy="5257800"/>
          </a:xfrm>
          <a:prstGeom prst="rect">
            <a:avLst/>
          </a:prstGeom>
          <a:ln>
            <a:noFill/>
          </a:ln>
          <a:effectLst>
            <a:softEdge rad="112500"/>
          </a:effectLst>
        </p:spPr>
      </p:pic>
      <p:sp>
        <p:nvSpPr>
          <p:cNvPr id="8" name="Hexagon 7">
            <a:extLst>
              <a:ext uri="{FF2B5EF4-FFF2-40B4-BE49-F238E27FC236}">
                <a16:creationId xmlns="" xmlns:a16="http://schemas.microsoft.com/office/drawing/2014/main" id="{074875AD-0179-4C76-BAE5-6B1082D259A4}"/>
              </a:ext>
            </a:extLst>
          </p:cNvPr>
          <p:cNvSpPr/>
          <p:nvPr/>
        </p:nvSpPr>
        <p:spPr>
          <a:xfrm>
            <a:off x="1752600" y="4970268"/>
            <a:ext cx="6324600" cy="1318846"/>
          </a:xfrm>
          <a:prstGeom prst="hexagon">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2800" b="1" dirty="0">
                <a:solidFill>
                  <a:schemeClr val="tx1"/>
                </a:solidFill>
              </a:rPr>
              <a:t>Arī Jānis Kristītājs jau mātes miesās gavilē par Pestītāja Jēzus nākšanu pasaulē.</a:t>
            </a:r>
            <a:endParaRPr lang="en-US" sz="2400" b="1" dirty="0">
              <a:solidFill>
                <a:schemeClr val="tx1"/>
              </a:solidFill>
            </a:endParaRPr>
          </a:p>
        </p:txBody>
      </p:sp>
      <p:sp>
        <p:nvSpPr>
          <p:cNvPr id="6" name="Hexagon 5">
            <a:extLst>
              <a:ext uri="{FF2B5EF4-FFF2-40B4-BE49-F238E27FC236}">
                <a16:creationId xmlns="" xmlns:a16="http://schemas.microsoft.com/office/drawing/2014/main" id="{1B8E5878-E345-4441-8664-1F33BF4B1467}"/>
              </a:ext>
            </a:extLst>
          </p:cNvPr>
          <p:cNvSpPr/>
          <p:nvPr/>
        </p:nvSpPr>
        <p:spPr>
          <a:xfrm>
            <a:off x="2209800" y="1746800"/>
            <a:ext cx="3379763" cy="1606000"/>
          </a:xfrm>
          <a:prstGeom prst="hexagon">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b="1" dirty="0">
                <a:solidFill>
                  <a:schemeClr val="tx1"/>
                </a:solidFill>
              </a:rPr>
              <a:t>Ne tikai Elizabete ir priecīga</a:t>
            </a:r>
            <a:endParaRPr lang="en-US"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2294"/>
                                        </p:tgtEl>
                                        <p:attrNameLst>
                                          <p:attrName>style.visibility</p:attrName>
                                        </p:attrNameLst>
                                      </p:cBhvr>
                                      <p:to>
                                        <p:strVal val="visible"/>
                                      </p:to>
                                    </p:set>
                                    <p:animEffect transition="in" filter="fade">
                                      <p:cBhvr>
                                        <p:cTn id="11" dur="2000"/>
                                        <p:tgtEl>
                                          <p:spTgt spid="1229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600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8" grpId="0" animBg="1"/>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a:solidFill>
                  <a:schemeClr val="tx1"/>
                </a:solidFill>
              </a:rPr>
              <a:t>Noslēgums</a:t>
            </a:r>
          </a:p>
        </p:txBody>
      </p:sp>
      <p:sp>
        <p:nvSpPr>
          <p:cNvPr id="7" name="Rectangle 6"/>
          <p:cNvSpPr>
            <a:spLocks noChangeArrowheads="1"/>
          </p:cNvSpPr>
          <p:nvPr/>
        </p:nvSpPr>
        <p:spPr bwMode="auto">
          <a:xfrm>
            <a:off x="0" y="765175"/>
            <a:ext cx="5435600" cy="6124575"/>
          </a:xfrm>
          <a:prstGeom prst="rect">
            <a:avLst/>
          </a:prstGeom>
          <a:noFill/>
          <a:ln w="9525">
            <a:noFill/>
            <a:miter lim="800000"/>
            <a:headEnd/>
            <a:tailEnd/>
          </a:ln>
        </p:spPr>
        <p:txBody>
          <a:bodyPr>
            <a:spAutoFit/>
          </a:bodyPr>
          <a:lstStyle/>
          <a:p>
            <a:pPr>
              <a:buFontTx/>
              <a:buChar char="•"/>
            </a:pPr>
            <a:r>
              <a:rPr lang="lv-LV" sz="2800"/>
              <a:t>Šodien varējām ielūkoties </a:t>
            </a:r>
            <a:r>
              <a:rPr lang="lv-LV" sz="2800" b="1"/>
              <a:t>Jēzus mātes </a:t>
            </a:r>
            <a:r>
              <a:rPr lang="lv-LV" sz="2800"/>
              <a:t>– </a:t>
            </a:r>
            <a:r>
              <a:rPr lang="lv-LV" sz="2800" b="1"/>
              <a:t>Marijas</a:t>
            </a:r>
            <a:r>
              <a:rPr lang="lv-LV" sz="2800"/>
              <a:t> </a:t>
            </a:r>
            <a:r>
              <a:rPr lang="lv-LV" sz="2800" b="1"/>
              <a:t>pārdzīvojumos</a:t>
            </a:r>
            <a:r>
              <a:rPr lang="lv-LV" sz="2800"/>
              <a:t>, kad </a:t>
            </a:r>
            <a:r>
              <a:rPr lang="lv-LV" sz="2800" b="1"/>
              <a:t>eņģelis</a:t>
            </a:r>
            <a:r>
              <a:rPr lang="lv-LV" sz="2800"/>
              <a:t> viņai </a:t>
            </a:r>
            <a:r>
              <a:rPr lang="lv-LV" sz="2800" b="1"/>
              <a:t>paziņoja</a:t>
            </a:r>
            <a:r>
              <a:rPr lang="lv-LV" sz="2800"/>
              <a:t> gaidāmo </a:t>
            </a:r>
            <a:r>
              <a:rPr lang="lv-LV" sz="2800" b="1"/>
              <a:t>prieku</a:t>
            </a:r>
            <a:r>
              <a:rPr lang="lv-LV" sz="2800"/>
              <a:t>.</a:t>
            </a:r>
          </a:p>
          <a:p>
            <a:pPr>
              <a:buFontTx/>
              <a:buChar char="•"/>
            </a:pPr>
            <a:r>
              <a:rPr lang="lv-LV" sz="2800"/>
              <a:t>Viņai </a:t>
            </a:r>
            <a:r>
              <a:rPr lang="lv-LV" sz="2800" b="1"/>
              <a:t>piedzims</a:t>
            </a:r>
            <a:r>
              <a:rPr lang="lv-LV" sz="2800"/>
              <a:t> ilgi </a:t>
            </a:r>
            <a:r>
              <a:rPr lang="lv-LV" sz="2800" b="1"/>
              <a:t>gaidītais</a:t>
            </a:r>
            <a:r>
              <a:rPr lang="lv-LV" sz="2800"/>
              <a:t> </a:t>
            </a:r>
            <a:r>
              <a:rPr lang="lv-LV" sz="2800" b="1"/>
              <a:t>Ķēniņu ķēniņš</a:t>
            </a:r>
            <a:r>
              <a:rPr lang="lv-LV" sz="2800"/>
              <a:t>, </a:t>
            </a:r>
            <a:r>
              <a:rPr lang="lv-LV" sz="2800" b="1"/>
              <a:t>Dieva Dēls</a:t>
            </a:r>
            <a:r>
              <a:rPr lang="lv-LV" sz="2800"/>
              <a:t>, kas </a:t>
            </a:r>
            <a:r>
              <a:rPr lang="lv-LV" sz="2800" b="1"/>
              <a:t>valdīs mūžīgi</a:t>
            </a:r>
            <a:r>
              <a:rPr lang="lv-LV" sz="2800"/>
              <a:t>.</a:t>
            </a:r>
          </a:p>
          <a:p>
            <a:pPr>
              <a:buFontTx/>
              <a:buChar char="•"/>
            </a:pPr>
            <a:r>
              <a:rPr lang="lv-LV" sz="2800"/>
              <a:t>Kā tas var būt, ka Marija </a:t>
            </a:r>
            <a:r>
              <a:rPr lang="lv-LV" sz="2800" b="1"/>
              <a:t>Jēzus</a:t>
            </a:r>
            <a:r>
              <a:rPr lang="lv-LV" sz="2800"/>
              <a:t> </a:t>
            </a:r>
            <a:r>
              <a:rPr lang="lv-LV" sz="2800" b="1"/>
              <a:t>māte</a:t>
            </a:r>
            <a:r>
              <a:rPr lang="lv-LV" sz="2800"/>
              <a:t> un tomēr </a:t>
            </a:r>
            <a:r>
              <a:rPr lang="lv-LV" sz="2800" b="1"/>
              <a:t>Viņa</a:t>
            </a:r>
            <a:r>
              <a:rPr lang="lv-LV" sz="2800"/>
              <a:t> </a:t>
            </a:r>
            <a:r>
              <a:rPr lang="lv-LV" sz="2800" b="1"/>
              <a:t>kalpone</a:t>
            </a:r>
            <a:r>
              <a:rPr lang="lv-LV" sz="2800"/>
              <a:t>, un ne otrādi.</a:t>
            </a:r>
          </a:p>
          <a:p>
            <a:pPr>
              <a:buFontTx/>
              <a:buChar char="•"/>
            </a:pPr>
            <a:r>
              <a:rPr lang="lv-LV" sz="2800" b="1"/>
              <a:t>Ne Marija Dievu meklēja</a:t>
            </a:r>
            <a:r>
              <a:rPr lang="lv-LV" sz="2800"/>
              <a:t>, </a:t>
            </a:r>
            <a:r>
              <a:rPr lang="lv-LV" sz="2800" b="1"/>
              <a:t>bet Dievs Mariju atrada!</a:t>
            </a:r>
            <a:endParaRPr lang="lv-LV" sz="2800"/>
          </a:p>
          <a:p>
            <a:pPr>
              <a:buFontTx/>
              <a:buChar char="•"/>
            </a:pPr>
            <a:r>
              <a:rPr lang="lv-LV" sz="2800"/>
              <a:t>Un arī mūsu sirdis </a:t>
            </a:r>
            <a:r>
              <a:rPr lang="lv-LV" sz="2800" b="1"/>
              <a:t>Dievs meklē </a:t>
            </a:r>
            <a:r>
              <a:rPr lang="lv-LV" sz="2800"/>
              <a:t>un </a:t>
            </a:r>
            <a:r>
              <a:rPr lang="lv-LV" sz="2800" b="1"/>
              <a:t>par tām cīnās!</a:t>
            </a:r>
            <a:r>
              <a:rPr lang="lv-LV" sz="2800"/>
              <a:t> Āmen</a:t>
            </a:r>
          </a:p>
        </p:txBody>
      </p:sp>
      <p:sp>
        <p:nvSpPr>
          <p:cNvPr id="13316" name="Slide Number Placeholder 3"/>
          <p:cNvSpPr>
            <a:spLocks noGrp="1"/>
          </p:cNvSpPr>
          <p:nvPr>
            <p:ph type="sldNum" sz="quarter" idx="12"/>
          </p:nvPr>
        </p:nvSpPr>
        <p:spPr>
          <a:noFill/>
        </p:spPr>
        <p:txBody>
          <a:bodyPr/>
          <a:lstStyle/>
          <a:p>
            <a:fld id="{CC61B632-A0AB-4DBD-8E9D-BC3855324C55}" type="slidenum">
              <a:rPr lang="lv-LV" smtClean="0"/>
              <a:pPr/>
              <a:t>19</a:t>
            </a:fld>
            <a:endParaRPr lang="lv-LV"/>
          </a:p>
        </p:txBody>
      </p:sp>
      <p:pic>
        <p:nvPicPr>
          <p:cNvPr id="5" name="Picture 5"/>
          <p:cNvPicPr>
            <a:picLocks noChangeAspect="1" noChangeArrowheads="1"/>
          </p:cNvPicPr>
          <p:nvPr/>
        </p:nvPicPr>
        <p:blipFill>
          <a:blip r:embed="rId2" cstate="print"/>
          <a:srcRect/>
          <a:stretch>
            <a:fillRect/>
          </a:stretch>
        </p:blipFill>
        <p:spPr bwMode="auto">
          <a:xfrm>
            <a:off x="5220072" y="764704"/>
            <a:ext cx="3923928" cy="5513171"/>
          </a:xfrm>
          <a:prstGeom prst="rect">
            <a:avLst/>
          </a:prstGeom>
          <a:ln>
            <a:noFill/>
          </a:ln>
          <a:effectLst>
            <a:softEdge rad="112500"/>
          </a:effectLst>
        </p:spPr>
      </p:pic>
    </p:spTree>
    <p:extLst>
      <p:ext uri="{BB962C8B-B14F-4D97-AF65-F5344CB8AC3E}">
        <p14:creationId xmlns="" xmlns:p14="http://schemas.microsoft.com/office/powerpoint/2010/main" val="3266606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57188" y="71421"/>
            <a:ext cx="8175625" cy="1071563"/>
          </a:xfrm>
        </p:spPr>
        <p:txBody>
          <a:bodyPr/>
          <a:lstStyle/>
          <a:p>
            <a:pPr eaLnBrk="1" hangingPunct="1"/>
            <a:r>
              <a:rPr lang="lv-LV" sz="4000" b="1" dirty="0"/>
              <a:t>Lk.1:28-45 Marija un Jēzus</a:t>
            </a:r>
            <a:endParaRPr lang="lv-LV" sz="4000" dirty="0"/>
          </a:p>
        </p:txBody>
      </p:sp>
      <p:pic>
        <p:nvPicPr>
          <p:cNvPr id="3075" name="Picture 3" descr="DOVE019"/>
          <p:cNvPicPr>
            <a:picLocks noChangeAspect="1" noChangeArrowheads="1"/>
          </p:cNvPicPr>
          <p:nvPr/>
        </p:nvPicPr>
        <p:blipFill>
          <a:blip r:embed="rId3" cstate="print"/>
          <a:srcRect/>
          <a:stretch>
            <a:fillRect/>
          </a:stretch>
        </p:blipFill>
        <p:spPr bwMode="auto">
          <a:xfrm>
            <a:off x="34925" y="0"/>
            <a:ext cx="485775" cy="692150"/>
          </a:xfrm>
          <a:prstGeom prst="rect">
            <a:avLst/>
          </a:prstGeom>
          <a:noFill/>
          <a:ln w="9525">
            <a:noFill/>
            <a:miter lim="800000"/>
            <a:headEnd/>
            <a:tailEnd/>
          </a:ln>
        </p:spPr>
      </p:pic>
      <p:sp>
        <p:nvSpPr>
          <p:cNvPr id="3077" name="Slide Number Placeholder 5"/>
          <p:cNvSpPr>
            <a:spLocks noGrp="1"/>
          </p:cNvSpPr>
          <p:nvPr>
            <p:ph type="sldNum" sz="quarter" idx="12"/>
          </p:nvPr>
        </p:nvSpPr>
        <p:spPr>
          <a:noFill/>
        </p:spPr>
        <p:txBody>
          <a:bodyPr/>
          <a:lstStyle/>
          <a:p>
            <a:fld id="{709A25B4-DFA4-4141-B5B1-93500D262A96}" type="slidenum">
              <a:rPr lang="lv-LV" smtClean="0"/>
              <a:pPr/>
              <a:t>2</a:t>
            </a:fld>
            <a:endParaRPr lang="lv-LV"/>
          </a:p>
        </p:txBody>
      </p:sp>
      <p:sp>
        <p:nvSpPr>
          <p:cNvPr id="3078" name="Rectangle 9"/>
          <p:cNvSpPr>
            <a:spLocks noChangeArrowheads="1"/>
          </p:cNvSpPr>
          <p:nvPr/>
        </p:nvSpPr>
        <p:spPr bwMode="auto">
          <a:xfrm>
            <a:off x="17585" y="851931"/>
            <a:ext cx="9144000" cy="6093976"/>
          </a:xfrm>
          <a:prstGeom prst="rect">
            <a:avLst/>
          </a:prstGeom>
          <a:noFill/>
          <a:ln w="9525">
            <a:noFill/>
            <a:miter lim="800000"/>
            <a:headEnd/>
            <a:tailEnd/>
          </a:ln>
        </p:spPr>
        <p:txBody>
          <a:bodyPr>
            <a:spAutoFit/>
          </a:bodyPr>
          <a:lstStyle/>
          <a:p>
            <a:pPr algn="just"/>
            <a:r>
              <a:rPr lang="lv-LV" sz="2600" dirty="0"/>
              <a:t>28 Un eņģelis, pie viņas ienācis, sacīja: "Esi sveicināta, tu apžēlotā, Tas Kungs ar tevi!“ 29 Bet viņa iztrūkās par viņa valodu un domāja pie sevis: kas tas par sveicienu? 30 Un eņģelis sacīja: "Nebīsties, Marija, jo tu žēlastību esi atradusi pie Dieva. 31 Un redzi, tu tapsi grūta un dzemdēsi Dēlu, un dosi Viņam vārdu: Jēzus</a:t>
            </a:r>
            <a:r>
              <a:rPr lang="lv-LV" sz="2600" i="1" dirty="0"/>
              <a:t>. </a:t>
            </a:r>
            <a:r>
              <a:rPr lang="lv-LV" sz="2600" dirty="0"/>
              <a:t>32 Tas būs liels, un Viņu sauks par </a:t>
            </a:r>
            <a:r>
              <a:rPr lang="lv-LV" sz="2600" dirty="0" err="1"/>
              <a:t>Visuaugstākā</a:t>
            </a:r>
            <a:r>
              <a:rPr lang="lv-LV" sz="2600" dirty="0"/>
              <a:t> Dēlu, un Dievs Tas Kungs Tam dos Viņa tēva Dāvida troni, 33 un Viņš valdīs pār Jēkaba namu mūžīgi, un Viņa valstībai nebūs gala.“ 34 Bet Marija sacīja eņģelim: "Kā tas var notikt? Jo es vīra neapzinos.“ 35 Tad eņģelis atbildēja un uz to sacīja: "Svētais Gars nāks pār tevi, un </a:t>
            </a:r>
            <a:r>
              <a:rPr lang="lv-LV" sz="2600" dirty="0" err="1"/>
              <a:t>Visuaugstākā</a:t>
            </a:r>
            <a:r>
              <a:rPr lang="lv-LV" sz="2600" dirty="0"/>
              <a:t> spēks tevi pārklās, tāpēc Tas, kas no tevis dzims, būs svēts un tiks saukts Dieva Dēls. 36 Zini, Elizabete, tava radiniece, savā vecumā arī ir grūta ar dēlu un ir tagad sestajā mēnesī - tā, ko dēvē neauglīgu,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4339" name="Rectangle 2"/>
          <p:cNvSpPr>
            <a:spLocks noGrp="1" noChangeArrowheads="1"/>
          </p:cNvSpPr>
          <p:nvPr>
            <p:ph type="title"/>
          </p:nvPr>
        </p:nvSpPr>
        <p:spPr>
          <a:xfrm>
            <a:off x="107950" y="2924175"/>
            <a:ext cx="5184775" cy="1143000"/>
          </a:xfrm>
        </p:spPr>
        <p:txBody>
          <a:bodyPr/>
          <a:lstStyle/>
          <a:p>
            <a:pPr eaLnBrk="1" hangingPunct="1"/>
            <a:r>
              <a:rPr lang="lv-LV" sz="5400"/>
              <a:t>Un Dieva miers, kas ir augstāks par visu saprašanu lai pasargā jūsu sirdis un jūsu domas. </a:t>
            </a:r>
            <a:r>
              <a:rPr lang="lv-LV" sz="5400" b="1"/>
              <a:t>Āmen</a:t>
            </a:r>
            <a:br>
              <a:rPr lang="lv-LV" sz="5400" b="1"/>
            </a:br>
            <a:endParaRPr lang="lv-LV" sz="5400" b="1"/>
          </a:p>
        </p:txBody>
      </p:sp>
      <p:sp>
        <p:nvSpPr>
          <p:cNvPr id="14340" name="Slide Number Placeholder 3"/>
          <p:cNvSpPr>
            <a:spLocks noGrp="1"/>
          </p:cNvSpPr>
          <p:nvPr>
            <p:ph type="sldNum" sz="quarter" idx="12"/>
          </p:nvPr>
        </p:nvSpPr>
        <p:spPr>
          <a:noFill/>
        </p:spPr>
        <p:txBody>
          <a:bodyPr/>
          <a:lstStyle/>
          <a:p>
            <a:fld id="{2B49D2B3-A208-4813-A3D3-98B44309B18A}" type="slidenum">
              <a:rPr lang="lv-LV" smtClean="0"/>
              <a:pPr/>
              <a:t>20</a:t>
            </a:fld>
            <a:endParaRPr lang="lv-LV"/>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8AF2D1F5-A9B0-4E0A-96A5-E7DE1F554144}" type="slidenum">
              <a:rPr lang="lv-LV" smtClean="0"/>
              <a:pPr/>
              <a:t>3</a:t>
            </a:fld>
            <a:endParaRPr lang="lv-LV"/>
          </a:p>
        </p:txBody>
      </p:sp>
      <p:sp>
        <p:nvSpPr>
          <p:cNvPr id="4099" name="Rectangle 9"/>
          <p:cNvSpPr>
            <a:spLocks noChangeArrowheads="1"/>
          </p:cNvSpPr>
          <p:nvPr/>
        </p:nvSpPr>
        <p:spPr bwMode="auto">
          <a:xfrm>
            <a:off x="0" y="165834"/>
            <a:ext cx="9144000" cy="6555641"/>
          </a:xfrm>
          <a:prstGeom prst="rect">
            <a:avLst/>
          </a:prstGeom>
          <a:noFill/>
          <a:ln w="9525">
            <a:noFill/>
            <a:miter lim="800000"/>
            <a:headEnd/>
            <a:tailEnd/>
          </a:ln>
        </p:spPr>
        <p:txBody>
          <a:bodyPr>
            <a:spAutoFit/>
          </a:bodyPr>
          <a:lstStyle/>
          <a:p>
            <a:pPr algn="just"/>
            <a:r>
              <a:rPr lang="lv-LV" sz="2800" dirty="0"/>
              <a:t>37 jo Dievam nekas nav neiespējams.“ 38 Tad Marija sacīja: "Redzi, es esmu Tā Kunga kalpone, lai notiek ar mani pēc tava vārda." Un eņģelis no viņas aizgāja. 39 Un Marija cēlās tanīs pašās dienās un steigšus gāja kalnos uz pilsētu Jūdas novadā. 40 Iegājusi </a:t>
            </a:r>
            <a:r>
              <a:rPr lang="lv-LV" sz="2800" dirty="0" err="1"/>
              <a:t>Caharijas</a:t>
            </a:r>
            <a:r>
              <a:rPr lang="lv-LV" sz="2800" dirty="0"/>
              <a:t> namā, viņa sveicināja Elizabeti. 41 Un notika, kad Elizabete Marijas sveicinājumu dzirdēja, tad bērniņš viņas miesās sāka lēkt, un Elizabete tapa Svētā Gara pilna, 42 un viņa stiprā balsī sauca un sacīja: "Tu esi augsti teicama starp sievām, un augsti teicams ir tavas miesas auglis. 43 No kurienes man tas, ka mana Kunga māte nāk pie manis? 44 Redzi, tikko tavas sveicināšanas balss atskanēja manās ausīs, tad bērniņš manās miesās ar līksmību sāka lēkt. 45 Labi tai, kas ir ticējusi, ka tas, ko Dievs licis viņai sacīt, piepildīsies.“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Advente</a:t>
            </a:r>
          </a:p>
        </p:txBody>
      </p:sp>
      <p:sp>
        <p:nvSpPr>
          <p:cNvPr id="7" name="Rectangle 6"/>
          <p:cNvSpPr>
            <a:spLocks noChangeArrowheads="1"/>
          </p:cNvSpPr>
          <p:nvPr/>
        </p:nvSpPr>
        <p:spPr bwMode="auto">
          <a:xfrm>
            <a:off x="0" y="714375"/>
            <a:ext cx="9144000" cy="2554545"/>
          </a:xfrm>
          <a:prstGeom prst="rect">
            <a:avLst/>
          </a:prstGeom>
          <a:noFill/>
          <a:ln w="9525">
            <a:noFill/>
            <a:miter lim="800000"/>
            <a:headEnd/>
            <a:tailEnd/>
          </a:ln>
        </p:spPr>
        <p:txBody>
          <a:bodyPr wrap="square">
            <a:spAutoFit/>
          </a:bodyPr>
          <a:lstStyle/>
          <a:p>
            <a:pPr>
              <a:buFontTx/>
              <a:buChar char="•"/>
            </a:pPr>
            <a:r>
              <a:rPr lang="lv-LV" sz="3200" b="1" dirty="0" smtClean="0"/>
              <a:t>4 sveces </a:t>
            </a:r>
            <a:r>
              <a:rPr lang="lv-LV" sz="3200" dirty="0" smtClean="0"/>
              <a:t>– 4 svētdienas pirms ziemassvētkiem.</a:t>
            </a:r>
          </a:p>
          <a:p>
            <a:pPr>
              <a:buFontTx/>
              <a:buChar char="•"/>
            </a:pPr>
            <a:r>
              <a:rPr lang="lv-LV" sz="3200" dirty="0" smtClean="0"/>
              <a:t>2</a:t>
            </a:r>
            <a:r>
              <a:rPr lang="lv-LV" sz="3200" dirty="0"/>
              <a:t>. lielākie kristīgie svētki </a:t>
            </a:r>
          </a:p>
          <a:p>
            <a:pPr>
              <a:buFontTx/>
              <a:buChar char="•"/>
            </a:pPr>
            <a:r>
              <a:rPr lang="lv-LV" sz="3200" b="1" dirty="0"/>
              <a:t>Kristus piedzimšanas svētki</a:t>
            </a:r>
          </a:p>
          <a:p>
            <a:pPr>
              <a:buFontTx/>
              <a:buChar char="•"/>
            </a:pPr>
            <a:r>
              <a:rPr lang="lv-LV" sz="3200" dirty="0" smtClean="0"/>
              <a:t>Jo </a:t>
            </a:r>
            <a:r>
              <a:rPr lang="lv-LV" sz="3200" dirty="0"/>
              <a:t>lielāki </a:t>
            </a:r>
            <a:r>
              <a:rPr lang="lv-LV" sz="3200" b="1" dirty="0"/>
              <a:t>svētki</a:t>
            </a:r>
            <a:r>
              <a:rPr lang="lv-LV" sz="3200" dirty="0"/>
              <a:t>, jo </a:t>
            </a:r>
            <a:r>
              <a:rPr lang="lv-LV" sz="3200" b="1" dirty="0"/>
              <a:t>nopietnāka gatavošanās</a:t>
            </a:r>
            <a:r>
              <a:rPr lang="lv-LV" sz="3200" dirty="0"/>
              <a:t>. </a:t>
            </a:r>
          </a:p>
          <a:p>
            <a:pPr>
              <a:buFontTx/>
              <a:buChar char="•"/>
            </a:pPr>
            <a:endParaRPr lang="lv-LV" sz="3200" dirty="0"/>
          </a:p>
        </p:txBody>
      </p:sp>
      <p:sp>
        <p:nvSpPr>
          <p:cNvPr id="5124" name="AutoShape 5" descr="data:image/jpeg;base64,/9j/4AAQSkZJRgABAQAAAQABAAD/2wCEAAkGBhQSEBUUExQQEhIVEhgYEBgVFB8YEhccGB0XGBMbHhwaJyYeGRovGRkXITAgIykpLi4sFh8zNTU2NScrLSoBCQoKDgwOGg8PGiokHyUuNC8sMi4tLTIqNDUwLi8tLDUsLCw1NSktKSw2LS0qMTUqLDAsLywsNS8vLC8sLCwwNf/AABEIALAAoAMBIgACEQEDEQH/xAAcAAEAAgMBAQEAAAAAAAAAAAAABQYDBAcCCAH/xABBEAACAQMDAgQDBQMLAwUBAAABAgMABBESITEFEwYiQVEHMmEUI0KBkTNicRckNFJUcqGxstLTc3SzQ4KSwdEV/8QAGgEBAAIDAQAAAAAAAAAAAAAAAAIDAQQFBv/EADIRAAIBAgMGBAUDBQAAAAAAAAABAgMRITFBBBJRYXHwgbHB0QUTkaHxIjLhBhQVQrL/2gAMAwEAAhEDEQA/AO40pSgFKUoBSlKAUpSgFKUoBSlKAUpSgFKUoBSlKAUpSgFKUoBSlKAUpSgFKUoBSlKAUpSgFKUoBSlKAUpSgFKUoBSlKAUpSgFKUoBSlKAUqq3XxR6bHI0b3cKujFXBDZDKSGHHuDWL+VrpX9th/Rv9tAW+lc+vfjLYrdW6Jc27W7rMblyHyhUJ2QNvUl/Q/L6VJfytdK/tsP6N/toC30qofytdK/tsP6N/tq30ApSlAKUpQClKUApSlAKUpQClKUApSlAfONx/SLr/AL66/wDK9eaxz3I+13SHIb7bclc8MO6+ce+PUVkr22xtOhC3BHo9nd6UegrQvXEjdo40ABp8nA08qv54JJ9Av1rJNeZOiIqz/iPKxjjLY9ecLySPbNa97bDQsA1Huse4x3bAw0jn0znSP/cNvSs1Z70WlivPl46mZyusO+Rr3EZFg5PLoZDjgGQhsD6b19VCvlbxU2YSg05+ds8hV9f/AJED86+qRXnfimFSMVorHJ23CaXBH7SlK5RoilKUApSlAKUpQCqv408fxdNMQkinlMqysvaCnAhCFydTL6OOM8GrRXIvjt+0tP8Atuof+OGspXZOnHekkyUg+OMDkhbPqBIVWPli4cZQ/tPUVE+N/iSt50+e2js75XlTSpcR6RuDvhyfT2rnPh2YqkDtkB17D591JaFjt7EpueCuKs1XxpJo6tHYKc43bZfP5ZYv7F1D9Iv+Sn8ssX9i6h+kX/JVDpUvkou/xlPi/sQqyrO00hUgPdzuA2zrqkYjdTswzjY+9BYjGC0rD2Mh/LjB/wAax9K+V/8Ary/6zW4zYGTsByTwPevV7NCLowutEXU4JQXQxxxJGuwSNRzwo9sk/puawWSFmMra8tlY1bbSoPt6EkAnO+wrw2Z2AwRCpyc/+qRwAPWP1z67Y23rJ1CYhQqHEkh0ocZx6s2PYDP54qV1+7RZc33gufgLrPREX1RlaKeXPzKI4skbhSC2n3BbJ/Kvq4V8nXkQa2lYD7tE0W42IwpAZ/qSfX2zvua+ivH984t1t4XaO4u37UTIcOi8zSD1wqZ323ZRkEivMfFZqDVSeCtdvxd304cjkbXdyXT178CwWN/HNGJInWSNs6WU5U4JU4PqMg7itiqL8M7QWr3liqyLHDMklvqOV7c6nAB5J7kcuc+4/K9VyqNWNanGpDJq6NNqzsKUpVpgUpSgFKUoBXKPjQAbrp6sCQyXikYzsywA5xwMetdXrkXxxu+3d9MPALXKnbPzfZx/mRUo5ouoNKrFvijn9hAGzG3mikiEbb/jgzGwAG4JRVfnbSRvW9aXpVu1KcSZPbJP7VecjYDVjYr77+ta97a+fQNKiRi8DDbRMoyQfcNudv3h6itmIrOhWRQHXHcX8SNjYqeQPVWB4/OttHoYJxdln595rr1N+lRd0Z4kcho5FWN2UvkSggEjOAVcAfRc+vuYno/VLiePUJ41IOGXsqSPb1HNW04yqS3IrHw9SUq6jJRs7+BlsLTUHIeRD35c6W2OHb0OQP4ithenxl8ktIy4OHfVpP4Tp4B22OPeteHp0yAgTruzMfuByxyfxe9fidMmDs4nXU4UN9yPw5C/i+pru0oOEIxdN4Z/t4aY8TXSaSW4/t7knLKFBZiAoGSTwKi53YJJLuruAkCttpDEBdvRicMc/wBUe1ep+mzOMNOpGQSOwMHHAPm3H0rWu3lSe3WSVXVpCfkCbqAB6nPzVOtUlb9UWllpm8L56XFSb1TS8NcOJtdYi0WbqMkLEFGedtIH+Vdbs7v7Te3HUCyvbwq1vYqrBlOlv5xJxganAUMDuo3yNNcn6/8A0WX+5/8AYrqHToVs7Y9OkURSxhuwQvbS6VTkyJ/WbGNaZJB33BBPiP63dRUYxprB2UuSuzXrRi9ogpZfyZ5b8W0lr1BiNCo1tfNpJIjdgUckZOFlUZwN+4TnbfpNcYv+9PYGwhXvXVwyCYqCY4EJAMkrD5M6CQNycHANdnFcj4F8xbM4zyUnu9M/pe9jT2+EYbRKMeIpSldw0hSlKAUpSgFce+PduXmsMZyqXjbDLHSsBOn9/Hy/vYrsNcs+MX9M6d/cvP8ATb1KOLRdQjvVIp8Sg2UqzxaHySAuc7MQQGik24JXDZ2wc+1a0kRVgZdSOCQtxGAdS7YEu223JI0+XIIr1GGR3VMs0LKdPBaKQFhH7bHVp4xgDbJqVgnDqGU5B/UfQ+x9xyDW2sT0UVvqzz78u8yAv+rP25FL2UitG4BSfSwGluVbUWJ9Avr/ABzUN4eYxx61AJIJCj5nVT94PQahlWHOxYZ9rT1PpkQglIihBETkERrkYU49KgxbaUidcBmii0E5AEgC4yRwrJlT9VWtrZIS33Ph337GrVhNTUm8kTiOCAQcggEH3B3B/SvVRtvJpGtAeyR5kA80bAkNgDnflRxyNq34ZldQykMp4IORXpKdRSzz7y5GzGVz3UD4jt9csAw7ftCQhw+wTcZ9RzU9UX1J2FxBpCk4l2JxnZMgH3xxVW1xUqVnxX/SK66ThZ8V5owXlxLJbshgl7jIAT5dOdsnnjb2rpXjD4j219aSQtY3xfBa3YiMduUA9pwRJlcN6j0yPWqZBOHUMpyD+o9wR6H6VkrWrfD4bRaU5N4cvYqqbLGraTk/sWXwH8QYbG1VJLO+kuWwbqXyO0hGQnmd9WkLgAcDfHJzZf5bIf7H1D9Iv+Sua1+FsDJ2A5zx9aoXwailZN/b2K3sEOLO8+FPEyX9sJ40kjUu6aZMawUOlvlJHI96mKonwYYHpYIwQbm4wRx+0ar3Xm5K0mkcaSs7ClKVEwa7dQjEoiMkYlZdSxlx3Cozkhc5I2O+PSvc10iFQzKpdtMYLAFjgnAzycAnA9jUB4w8Cw34ViXguYwfs9xESssZOcbggsuT8ufU4IyTXNvEni97aNrTqcsPUIWfEc9jMiXsDxE6C8eRiTUobPAOoEtsAB22uWfGL+mdO/uXn+m3qp9G+NFxBdkzTJf2YCRkxr25DsNEoV8aWOcOucZB+hOh1bx+9+9qZlQyW/2pGePyrKXWMR4VyGRyYm8pwNxj1AlB/qRbs04/OjjqjGJD9uK52NqCR9RIQD+jN+tZG+6mB30THB9Qsnoedgy5B25Ue5qPtuqxtI9we4ipGsTBh5gS7MSVGSB8ozx83tUp1CDuwsFIyVzERj5h5oyDxyBv7GttO6wPRxkpRbi76rvnifvVf6PL/wBGT/S1RtpCHt41YZUxJkHg+Va3r2bXau4yA1uzDPOGQkf51B9O6uGjhSPDOVUOP6gUAMTj+Gw+orp/D5wjOSlqvqRqSipq+qP1S8cmSMyHAz6Tqu677ASgH+B3/LYWFH1GJjE+fPgYOf30O3Iz6E45rYnaNyYmILEatIzqA9DkfKc8H+FR9vLFI7KzK7ov7VG0kr9WXHmAGfUeXI9cdJpQe7dNN8deuafnrji6mlF2v379557p72/7BtvKfMm/1HmyOOCKjLiHu3EKSsjMok1CPUoU4UjzHfPB9MYG3vuxvE6FhNI0a/Oe4QNsHfYH24qP+2oJIDAmpR3lRV2yTpAO/ClvU+1V1pRaV3hda3/2Wmv3IVGrK7ww1vqjehiJbGspOoGv1WRdgrFc4IIHocg7Z9K2BNMDgxo49WR8e+PK+Men4jWrf38e2cZTOuRWH3ZI3Cn8b/u44G4qNu+rzCPGtA2oqdKgY9RqYkqrYB8q1CrtVKg7Nu/LX64X5+uBXV2mnRaTbu8ra98fUl7i/deVRM/JqfU7f1sIgJb+GRyKxfY2fU87MIxv2/lXCg5LAZP1xk8fkMFlqlbMeUGkCWfHnkIAHk1cLkZzj8qzy7qixEYye0Cch2G5c+pRTk/ViDwBmze31vSu1pz8rr8Ylt97F4rTvXvM7T8FhjpQ20/zm4222+8bbbb9Ktdx4itkiklaeARxMVmbuLpRhypwdn/d5+lfMl54tmayXp660hFxO05Rtcsw1hlUqBlQN+Thjv8AhqIhl7ifZ0JeI5kWPuaY1lcKoODjUwRQM45z6GvJVHaTPOVa0YSZ9ZXfiK3ithcySoluVVhIxwpD4KEeu+RgfWt6GXUobDLkA4YYYZ3wR6GvmvwY1xLJbYtZLn7E5ZIVMceg+UllAOsAsIyXKtk/Wu8eHPEU9wxWexubQhSdTsjRncAKCDq1bk/LjynfjMLmYzUifrn/AI58BQykyGexsbdsC4ZrOHuuWYlyJ5CNDMCBnBOd984qe6l46ghuvspS6efQr6Yrd3BViAGyBjTk4J4B2Nc08U+M7+1DCWazuo9I70F3aLCxBPPbDsWUbHnf2rJMqPiqPplmxt7Rpb5sDWWeFbXgnBkRQ7sNvlYfN82QRVTglOMwiZif27FgXI4OE3wQcEN6H9atXiDxVFNH5rDpOADpKQvbE50nylZFLnjgHn61XTelDrMdvbKMaUC65uORrJcccscb1B8jQqShJb1O3TFfyzx9q0OUPdkEisB93ibB2IIYYcHc/wB4auazdN65NbALpjaMDdS2lhsG21bj2wBjOf41L9K8G3F/mZgEhRQwluD2rRVPBZwAHJO2E404J4rRu7K3EzyCQaRgRiceYgbFzHnUATkqpLEDGSTxlSccSVPaauz2nd3+t3yXnhbqRx6nohZQVMciRgoGznTp7v1RiTzjffnANe+j3yKrEMkTEEzMcazucCNeANx/httXqXEkcsraSqArCpXQAWxk498Fcbnge1bB8ISvFaxxR65Lhe5A2kIHyH1oGJwxVkA3x8y8ahmynVlDGLxy6dCdKvUcbJtNYX4dL94mswRSWLqWk8qxrLyOfvXz/DO/pj+HqURxwDW8cjBi4jQro1n307kAZG+2NvavBa3Mf3ZjUsN45FyMnkBzgrzzn0rW7/bKriLScgnyvp4wQ6HXjO/uMetV78uLNaMqksLy5rJtcPxnxNq6m1Rqvc1jfuOFYxLzqPHmc7Y1fTGNqwx6zlYUmwi4jOkajq/ExPHlPlA4DZBG+dqBJoPLgmBicdtRIQDxyNx+W+9a8tnp7SllmgOdJ16ADsSNzpU44z7ms/Mk3e4VaW9fevw8Pok1la5gvpNDohVkVcEGT5vTGNHyjYbruSNzUjbyOADhQuhhiOJtRVsEAaho9t9yfXNaUiKCAEMcobSoddepQMbp5sH19jyK9LPpkKSMX2yAuQg4wuiXC6cb4x7UTu05EsJtOWmLvjfvryN2yijk3SOUctl0VIT9WKj5QRuBzn24mYjk6o8SMwwZW+TAPG2M+uy4B5zUOHkbHfwsJwVTuIuoDGF5UaeDsPatkdfZmCR/ZwQPMWd2RQByXAAAHqd67+zbXs1OOdvDH7XS8Xf17+z7Xs0V+lpdF7XS8WeLezuVid1iuTGjSskqxs8LhWPcEhUELup32x9Bubt4c6Hfi1huYbfpvVLZyZGhJD6C2kSqolX7uUkebSSMpkg7Z6J8Lnhgs47Y3NnLcFpJHSG4SXdyXYDGDgZ+vHJq09K6LDbBxCgjR31lF2jBwFOlRsgOASAAMknkmuFKzk2jmfJhGo5rNkL0/wAA2GuO5Wyjt5/LIABoeNsA4xGdAI4IGx35zVopSsFpQOv+FepuNSXvfkeX5N7WziTS2CVjLTSENjbub5GoEA5wp8HLRLeX7RJPcTsmXuHVXmXCkOUGlskjV82tuMHIBrotKGLHHejfDuS7IAjexsUzh5Fz1G6Ow1Sav2S6k1BMBfN8pztek+GXTgIwbSFzFurOCzk7fMScycDZsjn3NWiqP8TPiGOnxFIlaS6aPWMIWWJM6e6+NsavKASAWxnahjdSxsUn4keJLFpVSGSTqAjUAWiTCPpsYCYV2Ma+cKyodOsYzsRxXN7zqs87AsYUha4CdqNQkLac4zjBkAAwpkLNkk5yTny1wNOgoEMhLyBQFkEYyzFtIwGO+FAGAcACpDwp4Ye8tp3SJma0jEyLHuxaSVSECct91FL6n02zioXbNH5s6rairfh+xY/AXhW5lvoZ+z3bM3msuGHkMOx1DOfnC4/u1dPi/wCGOz0yGWzVIT0+QPHuQUQkZC5yCe4Im3/qfkbJ8LelPB0yISq6O7SSsrrpdO4xZVI98Y//ACrVNCrqVYBlYEMCMqQdiCDsRj0qSVkbdKmoQS7yPmLxb0HtXjyRQslpdQLdW5KKoiEoQkbZBVWcBlGwBBxjBNbt07qnUlujDbVoI0sP6wBAT6EqQcEV9Rda8FRTraKuIltJFMYCK2YwpjeE6s+RkwCPXAzXF+vfDMWXUHgUN2boAWEkh+6Z+Wt5Gz5cjZWxnUqHjVWGiqrRveUcyjWPUHiJEYWVSckB8nO+dIABGdjjSeKsXSvCC3PcVI42n3eOOO4V1mQEiXQowUmVmTAfSChfbKkmJm6JJFHKjEloUcvDJEhljw4XO7AhMcldwQPKVYPWDwrHLPMIoC0Er7xtFHl2dN9m1B48KWJ7eSdsg8gkRhRSbbWeqfeJO/8A8ASWruHeSaAsLhdP85gRc6ZsjBeLYhhjKNsc5yuienPIFbBlZVBnaIYbQN/Ps47RAyJsFQQNQGK6j4Mk19TR5ZbeC+EKpcFMq16mBgPDMqSRTZCNqUHOltsYq0t8OhF1SK+tH7OWcXsRyUkEmWZl5w2vBIO3qMEHU3TP9rFO676eqyOG3nw7ke2F5Zr9sibaREGZoWwNSOgAJIzs6bEYbSAwrD0npN2wGVu2MZPfiRh3xvgZXS0se5HmMbL5huK+lOheELWzkmktolhM5UyhdkymvTheF+dthgVJ/Y07nc0J3dGjXpGvTnVp1c6c744zWbFsqMZLHv6nCvBwswQ9r1Fun3WvVL9qht5o2JUh1SVQgxtn5ht+HJrtHSra6X9vNBMNOPJbtE5bbzEmVx77BRz+VaXiPwFZX29xAjPjGtcpLjb8S4J4HOf8akOh9EjtIFhiMhjT5e5IzsB6DLZOANgOBWSyKsrEhSlKEhSlKAVRPH3QDP3Jrydl6bbRdxYYG0SSuoJYyO2B7BADyw3BG97rxNCrqVYBlYEMGGVIOxBB2Ix6UB819N8Gd6exiKMsl7LJPKjuWkjsxo7IEnqCnd82ASQuQMV3bwd4Nj6ekoRmkaad5Hd95CCSY1LEktgHkncljgFjU39jTudzQnc0aNeka9OdWnVzpzvjjNZqGEkshSlKGRUX4j8M29/AYblBJGSCN8MpHBUjdTyNvQketSlKAoHjb4ZGe5jvrF47a/jcEswzFJjbLAA+bG2cbjY+hFc6v8BmmuRLFNb2ySIDcxJCXiWTSNXbVmAKFy5AOnSMYz6dipQw0mrM5R4di61bXAgntor+3iIeOV5gXUkEMY5JPMW87DDjOBjUBvXVIXJUEqVJAJUkEqTyMjIOONq90oErClKUMilKUApSlA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pic>
        <p:nvPicPr>
          <p:cNvPr id="2" name="Picture 7" descr="Otrā advente: kristieši iededz sveci par piedošanu un sirdsmieru -  Harmonijā - Egoiste - TVNET"/>
          <p:cNvPicPr>
            <a:picLocks noChangeAspect="1" noChangeArrowheads="1"/>
          </p:cNvPicPr>
          <p:nvPr/>
        </p:nvPicPr>
        <p:blipFill>
          <a:blip r:embed="rId2" cstate="print"/>
          <a:srcRect/>
          <a:stretch>
            <a:fillRect/>
          </a:stretch>
        </p:blipFill>
        <p:spPr bwMode="auto">
          <a:xfrm>
            <a:off x="467544" y="2819400"/>
            <a:ext cx="8117632" cy="40386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2000"/>
                                        <p:tgtEl>
                                          <p:spTgt spid="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32056" y="457200"/>
            <a:ext cx="9467850" cy="1081088"/>
          </a:xfrm>
        </p:spPr>
        <p:txBody>
          <a:bodyPr/>
          <a:lstStyle/>
          <a:p>
            <a:pPr algn="just">
              <a:lnSpc>
                <a:spcPct val="90000"/>
              </a:lnSpc>
              <a:buFontTx/>
              <a:buNone/>
            </a:pPr>
            <a:r>
              <a:rPr lang="lv-LV" i="1" dirty="0"/>
              <a:t>	</a:t>
            </a:r>
            <a:r>
              <a:rPr lang="lv-LV" sz="2800" i="1" dirty="0"/>
              <a:t>28 Un eņģelis, pie viņas ienācis, sacīja: "Esi sveicināta, tu apžēlotā, Tas Kungs ar tevi!“ 29 Bet viņa iztrūkās par viņa valodu un domāja pie sevis: kas tas par sveicienu? </a:t>
            </a:r>
            <a:endParaRPr lang="en-US" sz="2600" i="1" dirty="0"/>
          </a:p>
        </p:txBody>
      </p:sp>
      <p:sp>
        <p:nvSpPr>
          <p:cNvPr id="7" name="Rectangle 6"/>
          <p:cNvSpPr>
            <a:spLocks noChangeArrowheads="1"/>
          </p:cNvSpPr>
          <p:nvPr/>
        </p:nvSpPr>
        <p:spPr bwMode="auto">
          <a:xfrm>
            <a:off x="-34864" y="6303675"/>
            <a:ext cx="9144000" cy="523220"/>
          </a:xfrm>
          <a:prstGeom prst="rect">
            <a:avLst/>
          </a:prstGeom>
          <a:noFill/>
          <a:ln w="9525">
            <a:noFill/>
            <a:miter lim="800000"/>
            <a:headEnd/>
            <a:tailEnd/>
          </a:ln>
        </p:spPr>
        <p:txBody>
          <a:bodyPr wrap="square">
            <a:spAutoFit/>
          </a:bodyPr>
          <a:lstStyle/>
          <a:p>
            <a:pPr algn="ctr"/>
            <a:r>
              <a:rPr lang="lv-LV" sz="2800" b="1" dirty="0"/>
              <a:t>Dievs atrod tos</a:t>
            </a:r>
            <a:r>
              <a:rPr lang="lv-LV" sz="2800" dirty="0"/>
              <a:t>, kas </a:t>
            </a:r>
            <a:r>
              <a:rPr lang="lv-LV" sz="2800" b="1" dirty="0"/>
              <a:t>Viņu</a:t>
            </a:r>
            <a:r>
              <a:rPr lang="lv-LV" sz="2800" dirty="0"/>
              <a:t> </a:t>
            </a:r>
            <a:r>
              <a:rPr lang="lv-LV" sz="2800" b="1" dirty="0"/>
              <a:t>vismazāk</a:t>
            </a:r>
            <a:r>
              <a:rPr lang="lv-LV" sz="2800" dirty="0"/>
              <a:t> </a:t>
            </a:r>
            <a:r>
              <a:rPr lang="lv-LV" sz="2800" b="1" dirty="0"/>
              <a:t>meklē</a:t>
            </a:r>
            <a:r>
              <a:rPr lang="lv-LV" sz="2800" dirty="0"/>
              <a:t>, arī mūs.</a:t>
            </a:r>
          </a:p>
        </p:txBody>
      </p:sp>
      <p:sp>
        <p:nvSpPr>
          <p:cNvPr id="5124" name="Slide Number Placeholder 3"/>
          <p:cNvSpPr>
            <a:spLocks noGrp="1"/>
          </p:cNvSpPr>
          <p:nvPr>
            <p:ph type="sldNum" sz="quarter" idx="12"/>
          </p:nvPr>
        </p:nvSpPr>
        <p:spPr>
          <a:noFill/>
        </p:spPr>
        <p:txBody>
          <a:bodyPr/>
          <a:lstStyle/>
          <a:p>
            <a:fld id="{C622416A-7B12-4147-9FA1-C2598A493D00}" type="slidenum">
              <a:rPr lang="lv-LV" smtClean="0"/>
              <a:pPr/>
              <a:t>5</a:t>
            </a:fld>
            <a:endParaRPr lang="lv-LV"/>
          </a:p>
        </p:txBody>
      </p:sp>
      <p:pic>
        <p:nvPicPr>
          <p:cNvPr id="6" name="Picture 6" descr="http://www.christian-history.org/image-files/jeremiah-briggs-gabriel-mary-300px.jpg"/>
          <p:cNvPicPr>
            <a:picLocks noChangeAspect="1" noChangeArrowheads="1"/>
          </p:cNvPicPr>
          <p:nvPr/>
        </p:nvPicPr>
        <p:blipFill>
          <a:blip r:embed="rId2" cstate="print"/>
          <a:srcRect/>
          <a:stretch>
            <a:fillRect/>
          </a:stretch>
        </p:blipFill>
        <p:spPr bwMode="auto">
          <a:xfrm>
            <a:off x="195623" y="1663291"/>
            <a:ext cx="6662378" cy="4385346"/>
          </a:xfrm>
          <a:prstGeom prst="rect">
            <a:avLst/>
          </a:prstGeom>
          <a:ln>
            <a:noFill/>
          </a:ln>
          <a:effectLst>
            <a:softEdge rad="112500"/>
          </a:effectLst>
        </p:spPr>
      </p:pic>
      <p:sp>
        <p:nvSpPr>
          <p:cNvPr id="10" name="Hexagon 9">
            <a:extLst>
              <a:ext uri="{FF2B5EF4-FFF2-40B4-BE49-F238E27FC236}">
                <a16:creationId xmlns="" xmlns:a16="http://schemas.microsoft.com/office/drawing/2014/main" id="{E73AC054-529A-4A6D-AC9D-3C3C722CB8AE}"/>
              </a:ext>
            </a:extLst>
          </p:cNvPr>
          <p:cNvSpPr/>
          <p:nvPr/>
        </p:nvSpPr>
        <p:spPr>
          <a:xfrm>
            <a:off x="4877458" y="4370670"/>
            <a:ext cx="3961742" cy="1191930"/>
          </a:xfrm>
          <a:prstGeom prst="hexagon">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a:solidFill>
                  <a:schemeClr val="tx1"/>
                </a:solidFill>
              </a:rPr>
              <a:t>Gabriels</a:t>
            </a:r>
          </a:p>
          <a:p>
            <a:pPr algn="ctr"/>
            <a:r>
              <a:rPr lang="lv-LV" sz="3200" b="1" dirty="0">
                <a:solidFill>
                  <a:schemeClr val="tx1"/>
                </a:solidFill>
              </a:rPr>
              <a:t>Dieva stiprums</a:t>
            </a:r>
            <a:endParaRPr lang="en-US" sz="3200" b="1" dirty="0">
              <a:solidFill>
                <a:schemeClr val="tx1"/>
              </a:solidFill>
            </a:endParaRPr>
          </a:p>
        </p:txBody>
      </p:sp>
      <p:sp>
        <p:nvSpPr>
          <p:cNvPr id="11" name="Hexagon 10">
            <a:extLst>
              <a:ext uri="{FF2B5EF4-FFF2-40B4-BE49-F238E27FC236}">
                <a16:creationId xmlns="" xmlns:a16="http://schemas.microsoft.com/office/drawing/2014/main" id="{24C41257-BA59-4886-8601-F33239FCDA94}"/>
              </a:ext>
            </a:extLst>
          </p:cNvPr>
          <p:cNvSpPr/>
          <p:nvPr/>
        </p:nvSpPr>
        <p:spPr>
          <a:xfrm>
            <a:off x="1371600" y="5334000"/>
            <a:ext cx="2819400" cy="1066800"/>
          </a:xfrm>
          <a:prstGeom prst="hexagon">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a:solidFill>
                  <a:schemeClr val="tx1"/>
                </a:solidFill>
              </a:rPr>
              <a:t>Marija</a:t>
            </a:r>
          </a:p>
          <a:p>
            <a:pPr algn="ctr"/>
            <a:r>
              <a:rPr lang="lv-LV" sz="3600" b="1" dirty="0">
                <a:solidFill>
                  <a:schemeClr val="tx1"/>
                </a:solidFill>
              </a:rPr>
              <a:t>bārenīte</a:t>
            </a:r>
            <a:endParaRPr lang="en-US" sz="3600" b="1" dirty="0">
              <a:solidFill>
                <a:schemeClr val="tx1"/>
              </a:solidFill>
            </a:endParaRPr>
          </a:p>
        </p:txBody>
      </p:sp>
      <p:sp>
        <p:nvSpPr>
          <p:cNvPr id="3" name="Speech Bubble: Oval 2">
            <a:extLst>
              <a:ext uri="{FF2B5EF4-FFF2-40B4-BE49-F238E27FC236}">
                <a16:creationId xmlns="" xmlns:a16="http://schemas.microsoft.com/office/drawing/2014/main" id="{FDD71A49-C5BE-491C-A1A9-9D8529D1FF1C}"/>
              </a:ext>
            </a:extLst>
          </p:cNvPr>
          <p:cNvSpPr/>
          <p:nvPr/>
        </p:nvSpPr>
        <p:spPr>
          <a:xfrm>
            <a:off x="5715001" y="1729514"/>
            <a:ext cx="3352799" cy="1547086"/>
          </a:xfrm>
          <a:prstGeom prst="wedgeEllipse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a:solidFill>
                  <a:schemeClr val="tx1"/>
                </a:solidFill>
              </a:rPr>
              <a:t>Esi sveicināta, tu apžēlotā</a:t>
            </a:r>
          </a:p>
        </p:txBody>
      </p:sp>
      <p:sp>
        <p:nvSpPr>
          <p:cNvPr id="5" name="Thought Bubble: Cloud 4">
            <a:extLst>
              <a:ext uri="{FF2B5EF4-FFF2-40B4-BE49-F238E27FC236}">
                <a16:creationId xmlns="" xmlns:a16="http://schemas.microsoft.com/office/drawing/2014/main" id="{C516691A-6E18-411E-9A33-E33A7C5D8E2E}"/>
              </a:ext>
            </a:extLst>
          </p:cNvPr>
          <p:cNvSpPr/>
          <p:nvPr/>
        </p:nvSpPr>
        <p:spPr>
          <a:xfrm flipH="1">
            <a:off x="457200" y="2209800"/>
            <a:ext cx="3657601" cy="1856070"/>
          </a:xfrm>
          <a:prstGeom prst="cloud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a:solidFill>
                  <a:schemeClr val="tx1"/>
                </a:solidFill>
              </a:rPr>
              <a:t>Kas tas par sveicienu?</a:t>
            </a:r>
          </a:p>
        </p:txBody>
      </p:sp>
      <p:sp>
        <p:nvSpPr>
          <p:cNvPr id="15" name="Rectangle 2">
            <a:extLst>
              <a:ext uri="{FF2B5EF4-FFF2-40B4-BE49-F238E27FC236}">
                <a16:creationId xmlns="" xmlns:a16="http://schemas.microsoft.com/office/drawing/2014/main" id="{E08952DF-96FA-41DF-BD26-20F75B093AA3}"/>
              </a:ext>
            </a:extLst>
          </p:cNvPr>
          <p:cNvSpPr txBox="1">
            <a:spLocks noChangeArrowheads="1"/>
          </p:cNvSpPr>
          <p:nvPr/>
        </p:nvSpPr>
        <p:spPr bwMode="auto">
          <a:xfrm>
            <a:off x="-8206" y="-132199"/>
            <a:ext cx="9152206" cy="80673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sz="4000" b="1" kern="0" dirty="0"/>
              <a:t>Vai Marija meklēja šo godu?</a:t>
            </a:r>
            <a:endParaRPr lang="lv-LV" sz="4000" kern="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2000"/>
                                        <p:tgtEl>
                                          <p:spTgt spid="10"/>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2000"/>
                                        <p:tgtEl>
                                          <p:spTgt spid="11"/>
                                        </p:tgtEl>
                                      </p:cBhvr>
                                    </p:animEffect>
                                  </p:childTnLst>
                                </p:cTn>
                              </p:par>
                            </p:childTnLst>
                          </p:cTn>
                        </p:par>
                        <p:par>
                          <p:cTn id="25" fill="hold">
                            <p:stCondLst>
                              <p:cond delay="6500"/>
                            </p:stCondLst>
                            <p:childTnLst>
                              <p:par>
                                <p:cTn id="26" presetID="10" presetClass="entr" presetSubtype="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2000"/>
                                        <p:tgtEl>
                                          <p:spTgt spid="5"/>
                                        </p:tgtEl>
                                      </p:cBhvr>
                                    </p:animEffect>
                                  </p:childTnLst>
                                </p:cTn>
                              </p:par>
                            </p:childTnLst>
                          </p:cTn>
                        </p:par>
                        <p:par>
                          <p:cTn id="29" fill="hold">
                            <p:stCondLst>
                              <p:cond delay="8500"/>
                            </p:stCondLst>
                            <p:childTnLst>
                              <p:par>
                                <p:cTn id="30" presetID="10" presetClass="entr" presetSubtype="0"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2000"/>
                                        <p:tgtEl>
                                          <p:spTgt spid="3"/>
                                        </p:tgtEl>
                                      </p:cBhvr>
                                    </p:animEffect>
                                  </p:childTnLst>
                                </p:cTn>
                              </p:par>
                            </p:childTnLst>
                          </p:cTn>
                        </p:par>
                        <p:par>
                          <p:cTn id="33" fill="hold">
                            <p:stCondLst>
                              <p:cond delay="10500"/>
                            </p:stCondLst>
                            <p:childTnLst>
                              <p:par>
                                <p:cTn id="34" presetID="2" presetClass="entr" presetSubtype="4" fill="hold" nodeType="afterEffect">
                                  <p:stCondLst>
                                    <p:cond delay="0"/>
                                  </p:stCondLst>
                                  <p:childTnLst>
                                    <p:set>
                                      <p:cBhvr>
                                        <p:cTn id="35" dur="1" fill="hold">
                                          <p:stCondLst>
                                            <p:cond delay="0"/>
                                          </p:stCondLst>
                                        </p:cTn>
                                        <p:tgtEl>
                                          <p:spTgt spid="7">
                                            <p:txEl>
                                              <p:pRg st="0" end="0"/>
                                            </p:txEl>
                                          </p:spTgt>
                                        </p:tgtEl>
                                        <p:attrNameLst>
                                          <p:attrName>style.visibility</p:attrName>
                                        </p:attrNameLst>
                                      </p:cBhvr>
                                      <p:to>
                                        <p:strVal val="visible"/>
                                      </p:to>
                                    </p:set>
                                    <p:anim calcmode="lin" valueType="num">
                                      <p:cBhvr additive="base">
                                        <p:cTn id="36" dur="2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7" dur="20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10" grpId="0" animBg="1"/>
      <p:bldP spid="11" grpId="0" animBg="1"/>
      <p:bldP spid="3" grpId="0" animBg="1"/>
      <p:bldP spid="5" grpId="0" animBg="1"/>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6" name="Picture 2" descr="BECOMING INTIMATELY ACQUAINTED WITH JESUS CHRIST The Restorer of Our Soul  Part 1 – His Precious Gift"/>
          <p:cNvPicPr>
            <a:picLocks noChangeAspect="1" noChangeArrowheads="1"/>
          </p:cNvPicPr>
          <p:nvPr/>
        </p:nvPicPr>
        <p:blipFill>
          <a:blip r:embed="rId2" cstate="print"/>
          <a:srcRect/>
          <a:stretch>
            <a:fillRect/>
          </a:stretch>
        </p:blipFill>
        <p:spPr bwMode="auto">
          <a:xfrm>
            <a:off x="838200" y="569811"/>
            <a:ext cx="5147187" cy="6288189"/>
          </a:xfrm>
          <a:prstGeom prst="rect">
            <a:avLst/>
          </a:prstGeom>
          <a:ln>
            <a:noFill/>
          </a:ln>
          <a:effectLst>
            <a:softEdge rad="112500"/>
          </a:effectLst>
        </p:spPr>
      </p:pic>
      <p:sp>
        <p:nvSpPr>
          <p:cNvPr id="5124" name="Slide Number Placeholder 3"/>
          <p:cNvSpPr>
            <a:spLocks noGrp="1"/>
          </p:cNvSpPr>
          <p:nvPr>
            <p:ph type="sldNum" sz="quarter" idx="12"/>
          </p:nvPr>
        </p:nvSpPr>
        <p:spPr>
          <a:noFill/>
        </p:spPr>
        <p:txBody>
          <a:bodyPr/>
          <a:lstStyle/>
          <a:p>
            <a:fld id="{C622416A-7B12-4147-9FA1-C2598A493D00}" type="slidenum">
              <a:rPr lang="lv-LV" smtClean="0"/>
              <a:pPr/>
              <a:t>6</a:t>
            </a:fld>
            <a:endParaRPr lang="lv-LV"/>
          </a:p>
        </p:txBody>
      </p:sp>
      <p:sp>
        <p:nvSpPr>
          <p:cNvPr id="10" name="Hexagon 9">
            <a:extLst>
              <a:ext uri="{FF2B5EF4-FFF2-40B4-BE49-F238E27FC236}">
                <a16:creationId xmlns="" xmlns:a16="http://schemas.microsoft.com/office/drawing/2014/main" id="{E73AC054-529A-4A6D-AC9D-3C3C722CB8AE}"/>
              </a:ext>
            </a:extLst>
          </p:cNvPr>
          <p:cNvSpPr/>
          <p:nvPr/>
        </p:nvSpPr>
        <p:spPr>
          <a:xfrm>
            <a:off x="76200" y="838200"/>
            <a:ext cx="4077334" cy="1348566"/>
          </a:xfrm>
          <a:prstGeom prst="hexagon">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Es neatradu Jēzu</a:t>
            </a:r>
            <a:endParaRPr lang="en-US" sz="3600" b="1" dirty="0">
              <a:solidFill>
                <a:schemeClr val="tx1"/>
              </a:solidFill>
            </a:endParaRPr>
          </a:p>
        </p:txBody>
      </p:sp>
      <p:sp>
        <p:nvSpPr>
          <p:cNvPr id="15" name="Rectangle 2">
            <a:extLst>
              <a:ext uri="{FF2B5EF4-FFF2-40B4-BE49-F238E27FC236}">
                <a16:creationId xmlns="" xmlns:a16="http://schemas.microsoft.com/office/drawing/2014/main" id="{E08952DF-96FA-41DF-BD26-20F75B093AA3}"/>
              </a:ext>
            </a:extLst>
          </p:cNvPr>
          <p:cNvSpPr txBox="1">
            <a:spLocks noChangeArrowheads="1"/>
          </p:cNvSpPr>
          <p:nvPr/>
        </p:nvSpPr>
        <p:spPr bwMode="auto">
          <a:xfrm>
            <a:off x="-8206" y="-132199"/>
            <a:ext cx="9152206" cy="80673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sz="4000" b="1" kern="0" dirty="0" smtClean="0"/>
              <a:t>Jēzus atrada mani</a:t>
            </a:r>
            <a:endParaRPr lang="lv-LV" sz="4000" kern="0" dirty="0"/>
          </a:p>
        </p:txBody>
      </p:sp>
      <p:sp>
        <p:nvSpPr>
          <p:cNvPr id="13" name="Hexagon 12">
            <a:extLst>
              <a:ext uri="{FF2B5EF4-FFF2-40B4-BE49-F238E27FC236}">
                <a16:creationId xmlns="" xmlns:a16="http://schemas.microsoft.com/office/drawing/2014/main" id="{E73AC054-529A-4A6D-AC9D-3C3C722CB8AE}"/>
              </a:ext>
            </a:extLst>
          </p:cNvPr>
          <p:cNvSpPr/>
          <p:nvPr/>
        </p:nvSpPr>
        <p:spPr>
          <a:xfrm>
            <a:off x="76200" y="5052234"/>
            <a:ext cx="4267200" cy="1348566"/>
          </a:xfrm>
          <a:prstGeom prst="hexagon">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Jēzus nebija pazudis</a:t>
            </a:r>
            <a:endParaRPr lang="en-US" sz="3600" b="1" dirty="0">
              <a:solidFill>
                <a:schemeClr val="tx1"/>
              </a:solidFill>
            </a:endParaRPr>
          </a:p>
        </p:txBody>
      </p:sp>
      <p:sp>
        <p:nvSpPr>
          <p:cNvPr id="14" name="Hexagon 13">
            <a:extLst>
              <a:ext uri="{FF2B5EF4-FFF2-40B4-BE49-F238E27FC236}">
                <a16:creationId xmlns="" xmlns:a16="http://schemas.microsoft.com/office/drawing/2014/main" id="{E73AC054-529A-4A6D-AC9D-3C3C722CB8AE}"/>
              </a:ext>
            </a:extLst>
          </p:cNvPr>
          <p:cNvSpPr/>
          <p:nvPr/>
        </p:nvSpPr>
        <p:spPr>
          <a:xfrm>
            <a:off x="5066666" y="762000"/>
            <a:ext cx="4077334" cy="1348566"/>
          </a:xfrm>
          <a:prstGeom prst="hexagon">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Jēzus atrada mani</a:t>
            </a:r>
            <a:endParaRPr lang="en-US" sz="3600" b="1" dirty="0">
              <a:solidFill>
                <a:schemeClr val="tx1"/>
              </a:solidFill>
            </a:endParaRPr>
          </a:p>
        </p:txBody>
      </p:sp>
      <p:sp>
        <p:nvSpPr>
          <p:cNvPr id="16" name="Hexagon 15">
            <a:extLst>
              <a:ext uri="{FF2B5EF4-FFF2-40B4-BE49-F238E27FC236}">
                <a16:creationId xmlns="" xmlns:a16="http://schemas.microsoft.com/office/drawing/2014/main" id="{E73AC054-529A-4A6D-AC9D-3C3C722CB8AE}"/>
              </a:ext>
            </a:extLst>
          </p:cNvPr>
          <p:cNvSpPr/>
          <p:nvPr/>
        </p:nvSpPr>
        <p:spPr>
          <a:xfrm>
            <a:off x="5486400" y="2438400"/>
            <a:ext cx="3657600" cy="2971800"/>
          </a:xfrm>
          <a:prstGeom prst="hexagon">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Es biju pazudis, bet nu esmu izglābts</a:t>
            </a:r>
            <a:endParaRPr lang="en-US" sz="36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2000"/>
                                        <p:tgtEl>
                                          <p:spTgt spid="102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2000"/>
                                        <p:tgtEl>
                                          <p:spTgt spid="10"/>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2000"/>
                                        <p:tgtEl>
                                          <p:spTgt spid="13"/>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2000"/>
                                        <p:tgtEl>
                                          <p:spTgt spid="14"/>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p:bldP spid="13" grpId="0" animBg="1"/>
      <p:bldP spid="14"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533400"/>
            <a:ext cx="9429750" cy="1443038"/>
          </a:xfrm>
        </p:spPr>
        <p:txBody>
          <a:bodyPr/>
          <a:lstStyle/>
          <a:p>
            <a:pPr algn="just">
              <a:buFontTx/>
              <a:buNone/>
            </a:pPr>
            <a:r>
              <a:rPr lang="lv-LV" sz="2800" i="1" dirty="0"/>
              <a:t>    30 Un eņģelis sacīja: "Nebīsties, Marija, jo tu žēlastību esi atradusi pie Dieva. 31 Un redzi, tu tapsi grūta un dzemdēsi Dēlu, un dosi Viņam vārdu: Jēzus.</a:t>
            </a:r>
            <a:endParaRPr lang="en-US" sz="2200" i="1" dirty="0"/>
          </a:p>
        </p:txBody>
      </p:sp>
      <p:sp>
        <p:nvSpPr>
          <p:cNvPr id="6148" name="Slide Number Placeholder 3"/>
          <p:cNvSpPr>
            <a:spLocks noGrp="1"/>
          </p:cNvSpPr>
          <p:nvPr>
            <p:ph type="sldNum" sz="quarter" idx="12"/>
          </p:nvPr>
        </p:nvSpPr>
        <p:spPr>
          <a:noFill/>
        </p:spPr>
        <p:txBody>
          <a:bodyPr/>
          <a:lstStyle/>
          <a:p>
            <a:fld id="{54500E26-60D1-48C3-8E26-7B216582E373}" type="slidenum">
              <a:rPr lang="lv-LV" smtClean="0"/>
              <a:pPr/>
              <a:t>7</a:t>
            </a:fld>
            <a:endParaRPr lang="lv-LV"/>
          </a:p>
        </p:txBody>
      </p:sp>
      <p:pic>
        <p:nvPicPr>
          <p:cNvPr id="6149" name="Picture 5"/>
          <p:cNvPicPr>
            <a:picLocks noChangeAspect="1" noChangeArrowheads="1"/>
          </p:cNvPicPr>
          <p:nvPr/>
        </p:nvPicPr>
        <p:blipFill>
          <a:blip r:embed="rId2" cstate="print"/>
          <a:srcRect/>
          <a:stretch>
            <a:fillRect/>
          </a:stretch>
        </p:blipFill>
        <p:spPr bwMode="auto">
          <a:xfrm>
            <a:off x="152401" y="1903895"/>
            <a:ext cx="4419600" cy="4898013"/>
          </a:xfrm>
          <a:prstGeom prst="rect">
            <a:avLst/>
          </a:prstGeom>
          <a:ln>
            <a:noFill/>
          </a:ln>
          <a:effectLst>
            <a:softEdge rad="112500"/>
          </a:effectLst>
        </p:spPr>
      </p:pic>
      <p:sp>
        <p:nvSpPr>
          <p:cNvPr id="6" name="Rectangle 2">
            <a:extLst>
              <a:ext uri="{FF2B5EF4-FFF2-40B4-BE49-F238E27FC236}">
                <a16:creationId xmlns="" xmlns:a16="http://schemas.microsoft.com/office/drawing/2014/main" id="{CEE0DCFE-A156-4EFA-A68A-926D33346B7B}"/>
              </a:ext>
            </a:extLst>
          </p:cNvPr>
          <p:cNvSpPr txBox="1">
            <a:spLocks noChangeArrowheads="1"/>
          </p:cNvSpPr>
          <p:nvPr/>
        </p:nvSpPr>
        <p:spPr bwMode="auto">
          <a:xfrm>
            <a:off x="-8206" y="-132199"/>
            <a:ext cx="9152206" cy="80673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sz="3600" b="1" kern="0" dirty="0"/>
              <a:t>Kas te ir svarīgāks – Marija vai Jēzus?</a:t>
            </a:r>
            <a:endParaRPr lang="lv-LV" sz="3600" kern="0" dirty="0"/>
          </a:p>
        </p:txBody>
      </p:sp>
      <p:sp>
        <p:nvSpPr>
          <p:cNvPr id="8" name="Hexagon 7">
            <a:extLst>
              <a:ext uri="{FF2B5EF4-FFF2-40B4-BE49-F238E27FC236}">
                <a16:creationId xmlns="" xmlns:a16="http://schemas.microsoft.com/office/drawing/2014/main" id="{87627F23-8AED-4527-BEC8-1042E4EB3951}"/>
              </a:ext>
            </a:extLst>
          </p:cNvPr>
          <p:cNvSpPr/>
          <p:nvPr/>
        </p:nvSpPr>
        <p:spPr>
          <a:xfrm>
            <a:off x="3810000" y="2176446"/>
            <a:ext cx="5181600" cy="1785954"/>
          </a:xfrm>
          <a:prstGeom prst="hexagon">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2800" dirty="0">
                <a:solidFill>
                  <a:schemeClr val="tx1"/>
                </a:solidFill>
              </a:rPr>
              <a:t>Marijai uzticēts </a:t>
            </a:r>
            <a:r>
              <a:rPr lang="lv-LV" sz="2800" b="1" dirty="0">
                <a:solidFill>
                  <a:schemeClr val="tx1"/>
                </a:solidFill>
              </a:rPr>
              <a:t>milzīgs gods </a:t>
            </a:r>
            <a:r>
              <a:rPr lang="lv-LV" sz="2800" dirty="0">
                <a:solidFill>
                  <a:schemeClr val="tx1"/>
                </a:solidFill>
              </a:rPr>
              <a:t>– Viņa bija tā </a:t>
            </a:r>
            <a:r>
              <a:rPr lang="lv-LV" sz="2800" b="1" dirty="0">
                <a:solidFill>
                  <a:schemeClr val="tx1"/>
                </a:solidFill>
              </a:rPr>
              <a:t>Kunga kalpone</a:t>
            </a:r>
            <a:r>
              <a:rPr lang="lv-LV" sz="2800" dirty="0">
                <a:solidFill>
                  <a:schemeClr val="tx1"/>
                </a:solidFill>
              </a:rPr>
              <a:t>, bet kļūs par Tā </a:t>
            </a:r>
            <a:r>
              <a:rPr lang="lv-LV" sz="2800" b="1" dirty="0">
                <a:solidFill>
                  <a:schemeClr val="tx1"/>
                </a:solidFill>
              </a:rPr>
              <a:t>Kunga māti</a:t>
            </a:r>
            <a:endParaRPr lang="en-US" sz="2400" b="1" dirty="0">
              <a:solidFill>
                <a:schemeClr val="tx1"/>
              </a:solidFill>
            </a:endParaRPr>
          </a:p>
        </p:txBody>
      </p:sp>
      <p:sp>
        <p:nvSpPr>
          <p:cNvPr id="9" name="Hexagon 8">
            <a:extLst>
              <a:ext uri="{FF2B5EF4-FFF2-40B4-BE49-F238E27FC236}">
                <a16:creationId xmlns="" xmlns:a16="http://schemas.microsoft.com/office/drawing/2014/main" id="{192219C9-2F78-4012-81D0-33D71737AF3C}"/>
              </a:ext>
            </a:extLst>
          </p:cNvPr>
          <p:cNvSpPr/>
          <p:nvPr/>
        </p:nvSpPr>
        <p:spPr>
          <a:xfrm>
            <a:off x="4305300" y="4664724"/>
            <a:ext cx="4686300" cy="1865993"/>
          </a:xfrm>
          <a:prstGeom prst="hexagon">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2800" b="1" dirty="0">
                <a:solidFill>
                  <a:schemeClr val="tx1"/>
                </a:solidFill>
              </a:rPr>
              <a:t>Kristīgā draudzē </a:t>
            </a:r>
            <a:r>
              <a:rPr lang="lv-LV" sz="2800" dirty="0">
                <a:solidFill>
                  <a:schemeClr val="tx1"/>
                </a:solidFill>
              </a:rPr>
              <a:t>neviens </a:t>
            </a:r>
            <a:r>
              <a:rPr lang="lv-LV" sz="2800" b="1" dirty="0">
                <a:solidFill>
                  <a:schemeClr val="tx1"/>
                </a:solidFill>
              </a:rPr>
              <a:t>netiek liels </a:t>
            </a:r>
            <a:r>
              <a:rPr lang="lv-LV" sz="2800" dirty="0">
                <a:solidFill>
                  <a:schemeClr val="tx1"/>
                </a:solidFill>
              </a:rPr>
              <a:t>ar savu </a:t>
            </a:r>
            <a:r>
              <a:rPr lang="lv-LV" sz="2800" b="1" dirty="0">
                <a:solidFill>
                  <a:schemeClr val="tx1"/>
                </a:solidFill>
              </a:rPr>
              <a:t>darbu</a:t>
            </a:r>
            <a:r>
              <a:rPr lang="lv-LV" sz="2800" dirty="0">
                <a:solidFill>
                  <a:schemeClr val="tx1"/>
                </a:solidFill>
              </a:rPr>
              <a:t>, bet ar tā </a:t>
            </a:r>
            <a:r>
              <a:rPr lang="lv-LV" sz="2800" b="1" dirty="0">
                <a:solidFill>
                  <a:schemeClr val="tx1"/>
                </a:solidFill>
              </a:rPr>
              <a:t>Kunga darbu</a:t>
            </a:r>
            <a:endParaRPr lang="en-US" sz="28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196">
                                            <p:txEl>
                                              <p:pRg st="0" end="0"/>
                                            </p:txEl>
                                          </p:spTgt>
                                        </p:tgtEl>
                                        <p:attrNameLst>
                                          <p:attrName>style.visibility</p:attrName>
                                        </p:attrNameLst>
                                      </p:cBhvr>
                                      <p:to>
                                        <p:strVal val="visible"/>
                                      </p:to>
                                    </p:set>
                                    <p:anim calcmode="lin" valueType="num">
                                      <p:cBhvr additive="base">
                                        <p:cTn id="12"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6149"/>
                                        </p:tgtEl>
                                        <p:attrNameLst>
                                          <p:attrName>style.visibility</p:attrName>
                                        </p:attrNameLst>
                                      </p:cBhvr>
                                      <p:to>
                                        <p:strVal val="visible"/>
                                      </p:to>
                                    </p:set>
                                    <p:animEffect transition="in" filter="fade">
                                      <p:cBhvr>
                                        <p:cTn id="16" dur="2000"/>
                                        <p:tgtEl>
                                          <p:spTgt spid="6149"/>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6" grpId="0"/>
      <p:bldP spid="8"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467850" cy="1052513"/>
          </a:xfrm>
        </p:spPr>
        <p:txBody>
          <a:bodyPr/>
          <a:lstStyle/>
          <a:p>
            <a:pPr algn="just" eaLnBrk="1" hangingPunct="1">
              <a:lnSpc>
                <a:spcPct val="80000"/>
              </a:lnSpc>
              <a:buFontTx/>
              <a:buNone/>
            </a:pPr>
            <a:r>
              <a:rPr lang="lv-LV" sz="2800" i="1"/>
              <a:t>    32 Tas būs liels, un Viņu sauks par Visuaugstākā Dēlu, un Dievs Tas Kungs Tam dos Viņa tēva Dāvida troni, 33 un Viņš valdīs pār Jēkaba namu mūžīgi, un Viņa valstībai nebūs gala.“</a:t>
            </a:r>
            <a:endParaRPr lang="lv-LV" sz="2600" i="1"/>
          </a:p>
        </p:txBody>
      </p:sp>
      <p:sp>
        <p:nvSpPr>
          <p:cNvPr id="7" name="Rectangle 6"/>
          <p:cNvSpPr>
            <a:spLocks noChangeArrowheads="1"/>
          </p:cNvSpPr>
          <p:nvPr/>
        </p:nvSpPr>
        <p:spPr bwMode="auto">
          <a:xfrm>
            <a:off x="0" y="1371600"/>
            <a:ext cx="9144000" cy="2144177"/>
          </a:xfrm>
          <a:prstGeom prst="rect">
            <a:avLst/>
          </a:prstGeom>
          <a:noFill/>
          <a:ln w="9525">
            <a:noFill/>
            <a:miter lim="800000"/>
            <a:headEnd/>
            <a:tailEnd/>
          </a:ln>
        </p:spPr>
        <p:txBody>
          <a:bodyPr wrap="square">
            <a:spAutoFit/>
          </a:bodyPr>
          <a:lstStyle/>
          <a:p>
            <a:pPr>
              <a:lnSpc>
                <a:spcPts val="3200"/>
              </a:lnSpc>
              <a:buFontTx/>
              <a:buChar char="•"/>
            </a:pPr>
            <a:r>
              <a:rPr lang="lv-LV" sz="2800" b="1" dirty="0"/>
              <a:t>Marijai </a:t>
            </a:r>
            <a:r>
              <a:rPr lang="lv-LV" sz="2800" dirty="0"/>
              <a:t>uzticēts</a:t>
            </a:r>
            <a:r>
              <a:rPr lang="lv-LV" sz="2800" b="1" dirty="0"/>
              <a:t> liels uzdevums – </a:t>
            </a:r>
            <a:r>
              <a:rPr lang="lv-LV" sz="2800" dirty="0"/>
              <a:t>kļūt par </a:t>
            </a:r>
            <a:r>
              <a:rPr lang="lv-LV" sz="2800" b="1" dirty="0"/>
              <a:t>Visaugstākā Dēla māti. Jēzus</a:t>
            </a:r>
            <a:r>
              <a:rPr lang="lv-LV" sz="2800" dirty="0"/>
              <a:t> ir Dāvida </a:t>
            </a:r>
            <a:r>
              <a:rPr lang="lv-LV" sz="2800" b="1" dirty="0"/>
              <a:t>mazmaz...dēls</a:t>
            </a:r>
          </a:p>
          <a:p>
            <a:pPr>
              <a:lnSpc>
                <a:spcPts val="3200"/>
              </a:lnSpc>
              <a:buFontTx/>
              <a:buChar char="•"/>
            </a:pPr>
            <a:r>
              <a:rPr lang="lv-LV" sz="2800" b="1" dirty="0"/>
              <a:t>Ir valdnieki</a:t>
            </a:r>
            <a:r>
              <a:rPr lang="lv-LV" sz="2800" dirty="0"/>
              <a:t> ir kas </a:t>
            </a:r>
            <a:r>
              <a:rPr lang="lv-LV" sz="2800" b="1" dirty="0"/>
              <a:t>valdījuši</a:t>
            </a:r>
            <a:r>
              <a:rPr lang="lv-LV" sz="2800" dirty="0"/>
              <a:t> 20 - 40 gadus, bet Viņš </a:t>
            </a:r>
            <a:r>
              <a:rPr lang="lv-LV" sz="2800" b="1" dirty="0"/>
              <a:t>valdīs</a:t>
            </a:r>
            <a:r>
              <a:rPr lang="lv-LV" sz="2800" dirty="0"/>
              <a:t> </a:t>
            </a:r>
            <a:r>
              <a:rPr lang="lv-LV" sz="2800" b="1" dirty="0"/>
              <a:t>pāri</a:t>
            </a:r>
            <a:r>
              <a:rPr lang="lv-LV" sz="2800" dirty="0"/>
              <a:t> </a:t>
            </a:r>
            <a:r>
              <a:rPr lang="lv-LV" sz="2800" b="1" dirty="0"/>
              <a:t>nāvei</a:t>
            </a:r>
            <a:r>
              <a:rPr lang="lv-LV" sz="2800" dirty="0"/>
              <a:t> – </a:t>
            </a:r>
            <a:r>
              <a:rPr lang="lv-LV" sz="2800" b="1" dirty="0"/>
              <a:t>mūžīgi</a:t>
            </a:r>
            <a:r>
              <a:rPr lang="lv-LV" sz="2800" dirty="0"/>
              <a:t>! Viņš </a:t>
            </a:r>
            <a:r>
              <a:rPr lang="lv-LV" sz="2800" b="1" dirty="0"/>
              <a:t>uzvarēs nāvi</a:t>
            </a:r>
            <a:r>
              <a:rPr lang="lv-LV" sz="2800" dirty="0"/>
              <a:t> </a:t>
            </a:r>
            <a:r>
              <a:rPr lang="lv-LV" sz="2800" b="1" dirty="0"/>
              <a:t>!</a:t>
            </a:r>
            <a:endParaRPr lang="lv-LV" sz="2800" dirty="0"/>
          </a:p>
          <a:p>
            <a:pPr>
              <a:lnSpc>
                <a:spcPts val="3200"/>
              </a:lnSpc>
              <a:buFontTx/>
              <a:buChar char="•"/>
            </a:pPr>
            <a:r>
              <a:rPr lang="lv-LV" sz="2800" dirty="0"/>
              <a:t>Viņa </a:t>
            </a:r>
            <a:r>
              <a:rPr lang="lv-LV" sz="2800" b="1" dirty="0"/>
              <a:t>valdīšana</a:t>
            </a:r>
            <a:r>
              <a:rPr lang="lv-LV" sz="2800" dirty="0"/>
              <a:t> būs </a:t>
            </a:r>
            <a:r>
              <a:rPr lang="lv-LV" sz="2800" b="1" dirty="0"/>
              <a:t>citādāka</a:t>
            </a:r>
            <a:r>
              <a:rPr lang="lv-LV" sz="2800" dirty="0"/>
              <a:t>, </a:t>
            </a:r>
            <a:r>
              <a:rPr lang="lv-LV" sz="2800" b="1" dirty="0"/>
              <a:t>ne no </a:t>
            </a:r>
            <a:r>
              <a:rPr lang="lv-LV" sz="2800" dirty="0"/>
              <a:t>šīs </a:t>
            </a:r>
            <a:r>
              <a:rPr lang="lv-LV" sz="2800" b="1" dirty="0"/>
              <a:t>pasaules</a:t>
            </a:r>
            <a:r>
              <a:rPr lang="lv-LV" sz="2800" dirty="0"/>
              <a:t>.</a:t>
            </a:r>
          </a:p>
        </p:txBody>
      </p:sp>
      <p:sp>
        <p:nvSpPr>
          <p:cNvPr id="7172" name="Slide Number Placeholder 3"/>
          <p:cNvSpPr>
            <a:spLocks noGrp="1"/>
          </p:cNvSpPr>
          <p:nvPr>
            <p:ph type="sldNum" sz="quarter" idx="12"/>
          </p:nvPr>
        </p:nvSpPr>
        <p:spPr>
          <a:noFill/>
        </p:spPr>
        <p:txBody>
          <a:bodyPr/>
          <a:lstStyle/>
          <a:p>
            <a:fld id="{972DDACF-5E7F-49F2-8ECA-A47F68E184A4}" type="slidenum">
              <a:rPr lang="lv-LV" smtClean="0"/>
              <a:pPr/>
              <a:t>8</a:t>
            </a:fld>
            <a:endParaRPr lang="lv-LV"/>
          </a:p>
        </p:txBody>
      </p:sp>
      <p:pic>
        <p:nvPicPr>
          <p:cNvPr id="6" name="Picture 6">
            <a:extLst>
              <a:ext uri="{FF2B5EF4-FFF2-40B4-BE49-F238E27FC236}">
                <a16:creationId xmlns="" xmlns:a16="http://schemas.microsoft.com/office/drawing/2014/main" id="{F93615CB-3CAE-47F7-841E-B4C26FDD7DDC}"/>
              </a:ext>
            </a:extLst>
          </p:cNvPr>
          <p:cNvPicPr>
            <a:picLocks noChangeAspect="1" noChangeArrowheads="1"/>
          </p:cNvPicPr>
          <p:nvPr/>
        </p:nvPicPr>
        <p:blipFill>
          <a:blip r:embed="rId2" cstate="print"/>
          <a:srcRect b="12770"/>
          <a:stretch>
            <a:fillRect/>
          </a:stretch>
        </p:blipFill>
        <p:spPr bwMode="auto">
          <a:xfrm>
            <a:off x="1272183" y="3429000"/>
            <a:ext cx="6275784" cy="34290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54500E26-60D1-48C3-8E26-7B216582E373}" type="slidenum">
              <a:rPr lang="lv-LV" smtClean="0"/>
              <a:pPr/>
              <a:t>9</a:t>
            </a:fld>
            <a:endParaRPr lang="lv-LV"/>
          </a:p>
        </p:txBody>
      </p:sp>
      <p:pic>
        <p:nvPicPr>
          <p:cNvPr id="6149" name="Picture 5"/>
          <p:cNvPicPr>
            <a:picLocks noChangeAspect="1" noChangeArrowheads="1"/>
          </p:cNvPicPr>
          <p:nvPr/>
        </p:nvPicPr>
        <p:blipFill>
          <a:blip r:embed="rId2" cstate="print"/>
          <a:srcRect/>
          <a:stretch>
            <a:fillRect/>
          </a:stretch>
        </p:blipFill>
        <p:spPr bwMode="auto">
          <a:xfrm>
            <a:off x="5410200" y="1066800"/>
            <a:ext cx="3733800" cy="4898013"/>
          </a:xfrm>
          <a:prstGeom prst="rect">
            <a:avLst/>
          </a:prstGeom>
          <a:ln>
            <a:noFill/>
          </a:ln>
          <a:effectLst>
            <a:softEdge rad="112500"/>
          </a:effectLst>
        </p:spPr>
      </p:pic>
      <p:sp>
        <p:nvSpPr>
          <p:cNvPr id="6" name="Rectangle 2">
            <a:extLst>
              <a:ext uri="{FF2B5EF4-FFF2-40B4-BE49-F238E27FC236}">
                <a16:creationId xmlns="" xmlns:a16="http://schemas.microsoft.com/office/drawing/2014/main" id="{CEE0DCFE-A156-4EFA-A68A-926D33346B7B}"/>
              </a:ext>
            </a:extLst>
          </p:cNvPr>
          <p:cNvSpPr txBox="1">
            <a:spLocks noChangeArrowheads="1"/>
          </p:cNvSpPr>
          <p:nvPr/>
        </p:nvSpPr>
        <p:spPr bwMode="auto">
          <a:xfrm>
            <a:off x="-8206" y="0"/>
            <a:ext cx="9152206" cy="80673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sz="3600" b="1" kern="0" dirty="0" smtClean="0"/>
              <a:t>Vai Marija zināja, kas viņu sagaida?</a:t>
            </a:r>
            <a:endParaRPr lang="lv-LV" sz="3600" kern="0" dirty="0"/>
          </a:p>
        </p:txBody>
      </p:sp>
      <p:sp>
        <p:nvSpPr>
          <p:cNvPr id="11" name="Rounded Rectangle 10"/>
          <p:cNvSpPr/>
          <p:nvPr/>
        </p:nvSpPr>
        <p:spPr>
          <a:xfrm>
            <a:off x="228600" y="838200"/>
            <a:ext cx="4800600" cy="6096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Jēzus staigās pa ūdeni</a:t>
            </a:r>
            <a:endParaRPr lang="en-US" sz="3200" dirty="0"/>
          </a:p>
        </p:txBody>
      </p:sp>
      <p:sp>
        <p:nvSpPr>
          <p:cNvPr id="12" name="Rounded Rectangle 11"/>
          <p:cNvSpPr/>
          <p:nvPr/>
        </p:nvSpPr>
        <p:spPr>
          <a:xfrm>
            <a:off x="228600" y="1676400"/>
            <a:ext cx="4953000" cy="6096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Jēzus glābs mūs, bērnus</a:t>
            </a:r>
            <a:endParaRPr lang="en-US" sz="3200" dirty="0"/>
          </a:p>
        </p:txBody>
      </p:sp>
      <p:sp>
        <p:nvSpPr>
          <p:cNvPr id="13" name="Rounded Rectangle 12"/>
          <p:cNvSpPr/>
          <p:nvPr/>
        </p:nvSpPr>
        <p:spPr>
          <a:xfrm>
            <a:off x="228600" y="2514600"/>
            <a:ext cx="5943600" cy="6096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Jēzus dos acu gaismu aklajam</a:t>
            </a:r>
            <a:endParaRPr lang="en-US" sz="3200" dirty="0"/>
          </a:p>
        </p:txBody>
      </p:sp>
      <p:sp>
        <p:nvSpPr>
          <p:cNvPr id="14" name="Rounded Rectangle 13"/>
          <p:cNvSpPr/>
          <p:nvPr/>
        </p:nvSpPr>
        <p:spPr>
          <a:xfrm>
            <a:off x="228600" y="3352800"/>
            <a:ext cx="4800600" cy="6096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Jēzus varēs apturēt vētru</a:t>
            </a:r>
            <a:endParaRPr lang="en-US" sz="3200" dirty="0"/>
          </a:p>
        </p:txBody>
      </p:sp>
      <p:sp>
        <p:nvSpPr>
          <p:cNvPr id="15" name="Rounded Rectangle 14"/>
          <p:cNvSpPr/>
          <p:nvPr/>
        </p:nvSpPr>
        <p:spPr>
          <a:xfrm>
            <a:off x="228600" y="4191000"/>
            <a:ext cx="5181600" cy="6096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Jēzus atdos dzirdi kurlajam</a:t>
            </a:r>
            <a:endParaRPr lang="en-US" sz="3200" dirty="0"/>
          </a:p>
        </p:txBody>
      </p:sp>
      <p:sp>
        <p:nvSpPr>
          <p:cNvPr id="16" name="Rounded Rectangle 15"/>
          <p:cNvSpPr/>
          <p:nvPr/>
        </p:nvSpPr>
        <p:spPr>
          <a:xfrm>
            <a:off x="228600" y="6019800"/>
            <a:ext cx="8686800" cy="6096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Jēzus dzimšanas dienu svinēs visa pasaule</a:t>
            </a:r>
            <a:endParaRPr lang="en-US" sz="3200" dirty="0"/>
          </a:p>
        </p:txBody>
      </p:sp>
      <p:sp>
        <p:nvSpPr>
          <p:cNvPr id="17" name="Rounded Rectangle 16"/>
          <p:cNvSpPr/>
          <p:nvPr/>
        </p:nvSpPr>
        <p:spPr>
          <a:xfrm>
            <a:off x="228600" y="5029200"/>
            <a:ext cx="5943600" cy="6096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Jēzus ir pasaules Radītāja Dēls</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9"/>
                                        </p:tgtEl>
                                        <p:attrNameLst>
                                          <p:attrName>style.visibility</p:attrName>
                                        </p:attrNameLst>
                                      </p:cBhvr>
                                      <p:to>
                                        <p:strVal val="visible"/>
                                      </p:to>
                                    </p:set>
                                    <p:animEffect transition="in" filter="fade">
                                      <p:cBhvr>
                                        <p:cTn id="11" dur="2000"/>
                                        <p:tgtEl>
                                          <p:spTgt spid="6149"/>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2000"/>
                                        <p:tgtEl>
                                          <p:spTgt spid="11"/>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2000"/>
                                        <p:tgtEl>
                                          <p:spTgt spid="12"/>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2000"/>
                                        <p:tgtEl>
                                          <p:spTgt spid="13"/>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2000"/>
                                        <p:tgtEl>
                                          <p:spTgt spid="14"/>
                                        </p:tgtEl>
                                      </p:cBhvr>
                                    </p:animEffect>
                                  </p:childTnLst>
                                </p:cTn>
                              </p:par>
                            </p:childTnLst>
                          </p:cTn>
                        </p:par>
                        <p:par>
                          <p:cTn id="28" fill="hold">
                            <p:stCondLst>
                              <p:cond delay="100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2000"/>
                                        <p:tgtEl>
                                          <p:spTgt spid="15"/>
                                        </p:tgtEl>
                                      </p:cBhvr>
                                    </p:animEffect>
                                  </p:childTnLst>
                                </p:cTn>
                              </p:par>
                            </p:childTnLst>
                          </p:cTn>
                        </p:par>
                        <p:par>
                          <p:cTn id="32" fill="hold">
                            <p:stCondLst>
                              <p:cond delay="1200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2000"/>
                                        <p:tgtEl>
                                          <p:spTgt spid="17"/>
                                        </p:tgtEl>
                                      </p:cBhvr>
                                    </p:animEffect>
                                  </p:childTnLst>
                                </p:cTn>
                              </p:par>
                            </p:childTnLst>
                          </p:cTn>
                        </p:par>
                        <p:par>
                          <p:cTn id="36" fill="hold">
                            <p:stCondLst>
                              <p:cond delay="140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animBg="1"/>
      <p:bldP spid="12" grpId="0" animBg="1"/>
      <p:bldP spid="13" grpId="0" animBg="1"/>
      <p:bldP spid="14" grpId="0" animBg="1"/>
      <p:bldP spid="15" grpId="0" animBg="1"/>
      <p:bldP spid="16" grpId="0" animBg="1"/>
      <p:bldP spid="17"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7103</TotalTime>
  <Words>1292</Words>
  <Application>Microsoft Office PowerPoint</Application>
  <PresentationFormat>On-screen Show (4:3)</PresentationFormat>
  <Paragraphs>112</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Default Design</vt:lpstr>
      <vt:lpstr>Lk.1:28-45 Marija un Jēzus</vt:lpstr>
      <vt:lpstr>Lk.1:28-45 Marija un Jēzus</vt:lpstr>
      <vt:lpstr>Slide 3</vt:lpstr>
      <vt:lpstr>Advente</vt:lpstr>
      <vt:lpstr>Slide 5</vt:lpstr>
      <vt:lpstr>Slide 6</vt:lpstr>
      <vt:lpstr>Slide 7</vt:lpstr>
      <vt:lpstr>Slide 8</vt:lpstr>
      <vt:lpstr>Slide 9</vt:lpstr>
      <vt:lpstr>Slide 10</vt:lpstr>
      <vt:lpstr>Jēzus – Dievcilvēks (2/1) </vt:lpstr>
      <vt:lpstr>Dieva Dēls</vt:lpstr>
      <vt:lpstr>Slide 13</vt:lpstr>
      <vt:lpstr>Slide 14</vt:lpstr>
      <vt:lpstr>Kā mēs varam vislabāk palīdzēt? </vt:lpstr>
      <vt:lpstr>Dieva vārds ir pati lielākā palīdzība</vt:lpstr>
      <vt:lpstr>Slide 17</vt:lpstr>
      <vt:lpstr>Slide 18</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134</cp:revision>
  <dcterms:created xsi:type="dcterms:W3CDTF">2010-10-07T14:46:11Z</dcterms:created>
  <dcterms:modified xsi:type="dcterms:W3CDTF">2024-11-30T18:24:13Z</dcterms:modified>
</cp:coreProperties>
</file>