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313" r:id="rId3"/>
    <p:sldId id="283" r:id="rId4"/>
    <p:sldId id="296" r:id="rId5"/>
    <p:sldId id="287" r:id="rId6"/>
    <p:sldId id="307" r:id="rId7"/>
    <p:sldId id="285" r:id="rId8"/>
    <p:sldId id="308" r:id="rId9"/>
    <p:sldId id="310" r:id="rId10"/>
    <p:sldId id="301" r:id="rId11"/>
    <p:sldId id="297" r:id="rId12"/>
    <p:sldId id="314" r:id="rId13"/>
    <p:sldId id="315" r:id="rId14"/>
    <p:sldId id="302" r:id="rId15"/>
    <p:sldId id="298" r:id="rId16"/>
    <p:sldId id="299" r:id="rId17"/>
    <p:sldId id="300" r:id="rId18"/>
    <p:sldId id="303" r:id="rId19"/>
    <p:sldId id="312" r:id="rId20"/>
    <p:sldId id="304" r:id="rId21"/>
    <p:sldId id="311" r:id="rId22"/>
    <p:sldId id="272" r:id="rId2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A988A9F-CB00-4E9B-88D2-3BB294C7855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54FC13D-7EEB-40AE-9077-069A2A5C6713}"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09E074B-0767-4714-AC13-5D976A659749}"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9AF1616-3A90-4B16-9B21-3B80738CBE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59122A8-98F0-41F2-96D9-A273956A6A6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60C7A8D-9CDB-456F-9C5D-06EAA05B65C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63CEC59D-A4C7-4951-BEA5-6557AC6026C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9E5C18B-BD6C-4297-B936-97302355FDF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B547103-D3A8-4672-BD91-881FCB5127A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97ABB95-C441-4E69-BB39-5C81C2026C4F}"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ED44B35-3C12-4959-8953-4850C199673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FE4B428-38DE-4167-B8BB-6073E91DA55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w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wmf"/><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496" y="-164430"/>
            <a:ext cx="8175625" cy="1073150"/>
          </a:xfrm>
        </p:spPr>
        <p:txBody>
          <a:bodyPr/>
          <a:lstStyle/>
          <a:p>
            <a:pPr eaLnBrk="1" hangingPunct="1"/>
            <a:r>
              <a:rPr lang="lv-LV" b="1" dirty="0" smtClean="0">
                <a:solidFill>
                  <a:schemeClr val="tx1"/>
                </a:solidFill>
              </a:rPr>
              <a:t>Jņ.3:16-17 Ziemassvētki </a:t>
            </a:r>
          </a:p>
        </p:txBody>
      </p:sp>
      <p:pic>
        <p:nvPicPr>
          <p:cNvPr id="2051" name="Picture 3" descr="DOVE019"/>
          <p:cNvPicPr>
            <a:picLocks noChangeAspect="1" noChangeArrowheads="1"/>
          </p:cNvPicPr>
          <p:nvPr/>
        </p:nvPicPr>
        <p:blipFill>
          <a:blip r:embed="rId2" cstate="print"/>
          <a:srcRect/>
          <a:stretch>
            <a:fillRect/>
          </a:stretch>
        </p:blipFill>
        <p:spPr bwMode="auto">
          <a:xfrm>
            <a:off x="0" y="0"/>
            <a:ext cx="494641" cy="704379"/>
          </a:xfrm>
          <a:prstGeom prst="rect">
            <a:avLst/>
          </a:prstGeom>
          <a:noFill/>
          <a:ln w="9525">
            <a:noFill/>
            <a:miter lim="800000"/>
            <a:headEnd/>
            <a:tailEnd/>
          </a:ln>
        </p:spPr>
      </p:pic>
      <p:sp>
        <p:nvSpPr>
          <p:cNvPr id="2052"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24.dec.2023.</a:t>
            </a:r>
            <a:endParaRPr lang="lv-LV" sz="2000" dirty="0"/>
          </a:p>
        </p:txBody>
      </p:sp>
      <p:pic>
        <p:nvPicPr>
          <p:cNvPr id="6" name="irc_mi" descr="Christmas"/>
          <p:cNvPicPr>
            <a:picLocks noChangeAspect="1" noChangeArrowheads="1"/>
          </p:cNvPicPr>
          <p:nvPr/>
        </p:nvPicPr>
        <p:blipFill>
          <a:blip r:embed="rId3" cstate="print"/>
          <a:srcRect/>
          <a:stretch>
            <a:fillRect/>
          </a:stretch>
        </p:blipFill>
        <p:spPr bwMode="auto">
          <a:xfrm>
            <a:off x="971600" y="601856"/>
            <a:ext cx="6756588" cy="4443747"/>
          </a:xfrm>
          <a:prstGeom prst="rect">
            <a:avLst/>
          </a:prstGeom>
          <a:ln>
            <a:noFill/>
          </a:ln>
          <a:effectLst>
            <a:softEdge rad="112500"/>
          </a:effectLst>
        </p:spPr>
      </p:pic>
      <p:sp>
        <p:nvSpPr>
          <p:cNvPr id="7" name="Rectangle 3"/>
          <p:cNvSpPr>
            <a:spLocks noChangeArrowheads="1"/>
          </p:cNvSpPr>
          <p:nvPr/>
        </p:nvSpPr>
        <p:spPr bwMode="auto">
          <a:xfrm>
            <a:off x="7668344" y="2492896"/>
            <a:ext cx="1475656" cy="1015663"/>
          </a:xfrm>
          <a:prstGeom prst="rect">
            <a:avLst/>
          </a:prstGeom>
          <a:noFill/>
          <a:ln w="9525">
            <a:noFill/>
            <a:miter lim="800000"/>
            <a:headEnd/>
            <a:tailEnd/>
          </a:ln>
        </p:spPr>
        <p:txBody>
          <a:bodyPr wrap="square">
            <a:spAutoFit/>
          </a:bodyPr>
          <a:lstStyle/>
          <a:p>
            <a:pPr algn="ctr">
              <a:buFont typeface="Wingdings" pitchFamily="2" charset="2"/>
              <a:buNone/>
            </a:pPr>
            <a:r>
              <a:rPr lang="lv-LV" sz="2000" b="1" dirty="0">
                <a:latin typeface="Verdana" pitchFamily="34" charset="0"/>
              </a:rPr>
              <a:t>māc. Roberts Otomers</a:t>
            </a:r>
          </a:p>
        </p:txBody>
      </p:sp>
      <p:sp>
        <p:nvSpPr>
          <p:cNvPr id="8" name="Rectangle 3"/>
          <p:cNvSpPr txBox="1">
            <a:spLocks noChangeArrowheads="1"/>
          </p:cNvSpPr>
          <p:nvPr/>
        </p:nvSpPr>
        <p:spPr bwMode="auto">
          <a:xfrm>
            <a:off x="-323850" y="4941168"/>
            <a:ext cx="9467850" cy="1052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ts val="2900"/>
              </a:lnSpc>
              <a:spcBef>
                <a:spcPct val="20000"/>
              </a:spcBef>
              <a:spcAft>
                <a:spcPct val="0"/>
              </a:spcAft>
              <a:buClrTx/>
              <a:buSzTx/>
              <a:buFontTx/>
              <a:buChar char="•"/>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16 Jo tik ļoti Dievs pasauli mīlējis, ka Viņš devis Savu </a:t>
            </a:r>
            <a:r>
              <a:rPr kumimoji="0" lang="lv-LV" sz="2800" b="0" i="1" u="none" strike="noStrike" kern="0" cap="none" spc="0" normalizeH="0" baseline="0" noProof="0" dirty="0" err="1" smtClean="0">
                <a:ln>
                  <a:noFill/>
                </a:ln>
                <a:solidFill>
                  <a:schemeClr val="tx1"/>
                </a:solidFill>
                <a:effectLst/>
                <a:uLnTx/>
                <a:uFillTx/>
                <a:latin typeface="+mn-lt"/>
                <a:ea typeface="+mn-ea"/>
                <a:cs typeface="+mn-cs"/>
              </a:rPr>
              <a:t>vienpiedzimušo</a:t>
            </a:r>
            <a:r>
              <a:rPr kumimoji="0" lang="lv-LV" sz="2800" b="0" i="1" u="none" strike="noStrike" kern="0" cap="none" spc="0" normalizeH="0" baseline="0" noProof="0" dirty="0" smtClean="0">
                <a:ln>
                  <a:noFill/>
                </a:ln>
                <a:solidFill>
                  <a:schemeClr val="tx1"/>
                </a:solidFill>
                <a:effectLst/>
                <a:uLnTx/>
                <a:uFillTx/>
                <a:latin typeface="+mn-lt"/>
                <a:ea typeface="+mn-ea"/>
                <a:cs typeface="+mn-cs"/>
              </a:rPr>
              <a:t> Dēlu, lai neviens, kas Viņam tic, nepazustu, bet dabūtu mūžīgo dzīvību. </a:t>
            </a:r>
            <a:r>
              <a:rPr kumimoji="0" lang="lv-LV" sz="2000" b="0" i="1" u="none" strike="noStrike" kern="0" cap="none" spc="0" normalizeH="0" baseline="0" noProof="0" dirty="0" smtClean="0">
                <a:ln>
                  <a:noFill/>
                </a:ln>
                <a:solidFill>
                  <a:schemeClr val="tx1"/>
                </a:solidFill>
                <a:effectLst/>
                <a:uLnTx/>
                <a:uFillTx/>
                <a:latin typeface="+mn-lt"/>
                <a:ea typeface="+mn-ea"/>
                <a:cs typeface="+mn-cs"/>
              </a:rPr>
              <a:t> </a:t>
            </a:r>
            <a:r>
              <a:rPr kumimoji="0" lang="lv-LV" sz="2800" b="0" i="1" u="none" strike="noStrike" kern="0" cap="none" spc="0" normalizeH="0" baseline="0" noProof="0" dirty="0" smtClean="0">
                <a:ln>
                  <a:noFill/>
                </a:ln>
                <a:solidFill>
                  <a:schemeClr val="tx1"/>
                </a:solidFill>
                <a:effectLst/>
                <a:uLnTx/>
                <a:uFillTx/>
                <a:latin typeface="+mn-lt"/>
                <a:ea typeface="+mn-ea"/>
                <a:cs typeface="+mn-cs"/>
              </a:rPr>
              <a:t>17 jo Dievs Savu Dēlu pasaulē sūtīja, nevis lai pasauli tiesātu, bet lai pasaule caur Viņu tiktu glābta. </a:t>
            </a: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ts val="2900"/>
              </a:lnSpc>
              <a:spcBef>
                <a:spcPct val="20000"/>
              </a:spcBef>
              <a:spcAft>
                <a:spcPct val="0"/>
              </a:spcAft>
              <a:buClrTx/>
              <a:buSzTx/>
              <a:buFontTx/>
              <a:buChar char="•"/>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720303"/>
            <a:ext cx="9467850" cy="1052513"/>
          </a:xfrm>
        </p:spPr>
        <p:txBody>
          <a:bodyPr/>
          <a:lstStyle/>
          <a:p>
            <a:r>
              <a:rPr lang="lv-LV" sz="3000" i="1" dirty="0" smtClean="0"/>
              <a:t>17 Dievs </a:t>
            </a:r>
            <a:r>
              <a:rPr lang="lv-LV" sz="3000" i="1" dirty="0" smtClean="0"/>
              <a:t>Savu Dēlu pasaulē sūtīja, nevis lai pasauli tiesātu, bet lai pasaule caur Viņu tiktu glābta. </a:t>
            </a:r>
            <a:endParaRPr lang="en-US" sz="3000" dirty="0" smtClean="0"/>
          </a:p>
        </p:txBody>
      </p:sp>
      <p:sp>
        <p:nvSpPr>
          <p:cNvPr id="7" name="Rectangle 6"/>
          <p:cNvSpPr>
            <a:spLocks noChangeArrowheads="1"/>
          </p:cNvSpPr>
          <p:nvPr/>
        </p:nvSpPr>
        <p:spPr bwMode="auto">
          <a:xfrm>
            <a:off x="0" y="1628800"/>
            <a:ext cx="9144000" cy="1446550"/>
          </a:xfrm>
          <a:prstGeom prst="rect">
            <a:avLst/>
          </a:prstGeom>
          <a:noFill/>
          <a:ln w="9525">
            <a:noFill/>
            <a:miter lim="800000"/>
            <a:headEnd/>
            <a:tailEnd/>
          </a:ln>
        </p:spPr>
        <p:txBody>
          <a:bodyPr>
            <a:spAutoFit/>
          </a:bodyPr>
          <a:lstStyle/>
          <a:p>
            <a:pPr algn="ctr"/>
            <a:r>
              <a:rPr lang="lv-LV" sz="4400" b="1" dirty="0" smtClean="0"/>
              <a:t>Jēzus ir nācis, lai glābtu šo pasauli no grēka!</a:t>
            </a:r>
            <a:endParaRPr lang="en-US" sz="4400" b="1" dirty="0"/>
          </a:p>
        </p:txBody>
      </p:sp>
      <p:sp>
        <p:nvSpPr>
          <p:cNvPr id="5" name="Rectangle 2"/>
          <p:cNvSpPr>
            <a:spLocks noGrp="1" noChangeArrowheads="1"/>
          </p:cNvSpPr>
          <p:nvPr>
            <p:ph type="title"/>
          </p:nvPr>
        </p:nvSpPr>
        <p:spPr>
          <a:xfrm>
            <a:off x="0" y="0"/>
            <a:ext cx="9144000" cy="706438"/>
          </a:xfrm>
        </p:spPr>
        <p:txBody>
          <a:bodyPr/>
          <a:lstStyle/>
          <a:p>
            <a:pPr marL="762000" indent="-762000" eaLnBrk="1" hangingPunct="1"/>
            <a:r>
              <a:rPr lang="lv-LV" sz="4000" b="1" dirty="0" smtClean="0">
                <a:solidFill>
                  <a:schemeClr val="tx1"/>
                </a:solidFill>
              </a:rPr>
              <a:t>Kāpēc Dieva Dēls ir nācis pasaulē?</a:t>
            </a:r>
            <a:endParaRPr lang="en-US" sz="4000" b="1" dirty="0" smtClean="0">
              <a:solidFill>
                <a:schemeClr val="tx1"/>
              </a:solidFill>
            </a:endParaRPr>
          </a:p>
        </p:txBody>
      </p:sp>
      <p:pic>
        <p:nvPicPr>
          <p:cNvPr id="6" name="Picture 3"/>
          <p:cNvPicPr>
            <a:picLocks noChangeAspect="1" noChangeArrowheads="1"/>
          </p:cNvPicPr>
          <p:nvPr/>
        </p:nvPicPr>
        <p:blipFill>
          <a:blip r:embed="rId2" cstate="print"/>
          <a:srcRect/>
          <a:stretch>
            <a:fillRect/>
          </a:stretch>
        </p:blipFill>
        <p:spPr bwMode="auto">
          <a:xfrm>
            <a:off x="-32" y="2954014"/>
            <a:ext cx="3929090" cy="3643338"/>
          </a:xfrm>
          <a:prstGeom prst="rect">
            <a:avLst/>
          </a:prstGeom>
          <a:ln>
            <a:noFill/>
          </a:ln>
          <a:effectLst>
            <a:softEdge rad="112500"/>
          </a:effectLst>
        </p:spPr>
      </p:pic>
      <p:pic>
        <p:nvPicPr>
          <p:cNvPr id="8" name="Picture 4"/>
          <p:cNvPicPr>
            <a:picLocks noChangeAspect="1" noChangeArrowheads="1"/>
          </p:cNvPicPr>
          <p:nvPr/>
        </p:nvPicPr>
        <p:blipFill>
          <a:blip r:embed="rId3" cstate="print"/>
          <a:srcRect/>
          <a:stretch>
            <a:fillRect/>
          </a:stretch>
        </p:blipFill>
        <p:spPr bwMode="auto">
          <a:xfrm>
            <a:off x="4714876" y="3000373"/>
            <a:ext cx="4281405" cy="3571878"/>
          </a:xfrm>
          <a:prstGeom prst="rect">
            <a:avLst/>
          </a:prstGeom>
          <a:ln>
            <a:noFill/>
          </a:ln>
          <a:effectLst>
            <a:softEdge rad="112500"/>
          </a:effectLst>
        </p:spPr>
      </p:pic>
      <p:sp>
        <p:nvSpPr>
          <p:cNvPr id="9" name="Rectangle 8"/>
          <p:cNvSpPr>
            <a:spLocks noChangeArrowheads="1"/>
          </p:cNvSpPr>
          <p:nvPr/>
        </p:nvSpPr>
        <p:spPr bwMode="auto">
          <a:xfrm>
            <a:off x="3851920" y="4429132"/>
            <a:ext cx="898003" cy="707886"/>
          </a:xfrm>
          <a:prstGeom prst="rect">
            <a:avLst/>
          </a:prstGeom>
          <a:noFill/>
          <a:ln w="9525">
            <a:noFill/>
            <a:miter lim="800000"/>
            <a:headEnd/>
            <a:tailEnd/>
          </a:ln>
        </p:spPr>
        <p:txBody>
          <a:bodyPr wrap="none">
            <a:spAutoFit/>
          </a:bodyPr>
          <a:lstStyle/>
          <a:p>
            <a:r>
              <a:rPr lang="lv-LV" sz="4000" b="1" dirty="0"/>
              <a:t>vai</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par>
                                <p:cTn id="26" presetID="10"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418306"/>
            <a:ext cx="9144000" cy="706438"/>
          </a:xfrm>
        </p:spPr>
        <p:txBody>
          <a:bodyPr/>
          <a:lstStyle/>
          <a:p>
            <a:r>
              <a:rPr lang="lv-LV" b="1" dirty="0" smtClean="0"/>
              <a:t>Dievs mani atbrīvoja no </a:t>
            </a:r>
            <a:r>
              <a:rPr lang="lv-LV" b="1" dirty="0" smtClean="0"/>
              <a:t>20 gadus ilgas alkohola atkarības</a:t>
            </a:r>
            <a:endParaRPr lang="en-US" dirty="0"/>
          </a:p>
        </p:txBody>
      </p:sp>
      <p:pic>
        <p:nvPicPr>
          <p:cNvPr id="8" name="Picture 7" descr="https://www.kristuspasaulei.lv/wp-content/uploads/2023/10/20230904_113628-1-225x300.jpg"/>
          <p:cNvPicPr/>
          <p:nvPr/>
        </p:nvPicPr>
        <p:blipFill>
          <a:blip r:embed="rId2" cstate="print"/>
          <a:srcRect/>
          <a:stretch>
            <a:fillRect/>
          </a:stretch>
        </p:blipFill>
        <p:spPr bwMode="auto">
          <a:xfrm>
            <a:off x="2699792" y="1556792"/>
            <a:ext cx="3888432" cy="4320480"/>
          </a:xfrm>
          <a:prstGeom prst="rect">
            <a:avLst/>
          </a:prstGeom>
          <a:ln>
            <a:noFill/>
          </a:ln>
          <a:effectLst>
            <a:softEdge rad="112500"/>
          </a:effectLst>
        </p:spPr>
      </p:pic>
      <p:sp>
        <p:nvSpPr>
          <p:cNvPr id="9" name="Rectangle 2"/>
          <p:cNvSpPr txBox="1">
            <a:spLocks noChangeArrowheads="1"/>
          </p:cNvSpPr>
          <p:nvPr/>
        </p:nvSpPr>
        <p:spPr bwMode="auto">
          <a:xfrm>
            <a:off x="0" y="5877272"/>
            <a:ext cx="9144000" cy="706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stāsta Aivars</a:t>
            </a:r>
            <a:endParaRPr kumimoji="0" lang="en-US" sz="44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2" cstate="print"/>
          <a:srcRect/>
          <a:stretch>
            <a:fillRect/>
          </a:stretch>
        </p:blipFill>
        <p:spPr bwMode="auto">
          <a:xfrm>
            <a:off x="0" y="836712"/>
            <a:ext cx="9144000" cy="6057900"/>
          </a:xfrm>
          <a:prstGeom prst="rect">
            <a:avLst/>
          </a:prstGeom>
          <a:noFill/>
          <a:ln w="9525">
            <a:noFill/>
            <a:miter lim="800000"/>
            <a:headEnd/>
            <a:tailEnd/>
          </a:ln>
        </p:spPr>
      </p:pic>
      <p:sp>
        <p:nvSpPr>
          <p:cNvPr id="5" name="Rectangle 2"/>
          <p:cNvSpPr>
            <a:spLocks noGrp="1" noChangeArrowheads="1"/>
          </p:cNvSpPr>
          <p:nvPr>
            <p:ph type="title"/>
          </p:nvPr>
        </p:nvSpPr>
        <p:spPr>
          <a:xfrm>
            <a:off x="0" y="0"/>
            <a:ext cx="9144000" cy="706438"/>
          </a:xfrm>
        </p:spPr>
        <p:txBody>
          <a:bodyPr/>
          <a:lstStyle/>
          <a:p>
            <a:pPr eaLnBrk="1" hangingPunct="1"/>
            <a:r>
              <a:rPr lang="lv-LV" sz="4800" b="1" dirty="0" smtClean="0">
                <a:solidFill>
                  <a:schemeClr val="tx1"/>
                </a:solidFill>
              </a:rPr>
              <a:t>Jēzus ir nācis mūs atbrīvot no:</a:t>
            </a:r>
            <a:endParaRPr lang="en-US" sz="4800" b="1" dirty="0" smtClean="0">
              <a:solidFill>
                <a:schemeClr val="tx1"/>
              </a:solidFill>
            </a:endParaRPr>
          </a:p>
        </p:txBody>
      </p:sp>
      <p:sp>
        <p:nvSpPr>
          <p:cNvPr id="6" name="Oval 5"/>
          <p:cNvSpPr/>
          <p:nvPr/>
        </p:nvSpPr>
        <p:spPr>
          <a:xfrm>
            <a:off x="467544" y="1772816"/>
            <a:ext cx="2304256"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grēka</a:t>
            </a:r>
            <a:endParaRPr lang="en-US" sz="4000" b="1" dirty="0">
              <a:solidFill>
                <a:schemeClr val="tx1"/>
              </a:solidFill>
            </a:endParaRPr>
          </a:p>
        </p:txBody>
      </p:sp>
      <p:sp>
        <p:nvSpPr>
          <p:cNvPr id="7" name="Oval 6"/>
          <p:cNvSpPr/>
          <p:nvPr/>
        </p:nvSpPr>
        <p:spPr>
          <a:xfrm>
            <a:off x="5148064" y="3789040"/>
            <a:ext cx="3744416"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atkarībām</a:t>
            </a:r>
            <a:endParaRPr lang="en-US" sz="4000" b="1" dirty="0">
              <a:solidFill>
                <a:schemeClr val="tx1"/>
              </a:solidFill>
            </a:endParaRPr>
          </a:p>
        </p:txBody>
      </p:sp>
      <p:sp>
        <p:nvSpPr>
          <p:cNvPr id="8" name="Oval 7"/>
          <p:cNvSpPr/>
          <p:nvPr/>
        </p:nvSpPr>
        <p:spPr>
          <a:xfrm>
            <a:off x="395536" y="3284984"/>
            <a:ext cx="3456384"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egoisma</a:t>
            </a:r>
            <a:endParaRPr lang="en-US" sz="4000" b="1" dirty="0">
              <a:solidFill>
                <a:schemeClr val="tx1"/>
              </a:solidFill>
            </a:endParaRPr>
          </a:p>
        </p:txBody>
      </p:sp>
      <p:sp>
        <p:nvSpPr>
          <p:cNvPr id="9" name="Oval 8"/>
          <p:cNvSpPr/>
          <p:nvPr/>
        </p:nvSpPr>
        <p:spPr>
          <a:xfrm>
            <a:off x="251520" y="4509120"/>
            <a:ext cx="3312368"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lepnības</a:t>
            </a:r>
            <a:endParaRPr lang="en-US" sz="4000" b="1" dirty="0">
              <a:solidFill>
                <a:schemeClr val="tx1"/>
              </a:solidFill>
            </a:endParaRPr>
          </a:p>
        </p:txBody>
      </p:sp>
      <p:sp>
        <p:nvSpPr>
          <p:cNvPr id="10" name="Oval 9"/>
          <p:cNvSpPr/>
          <p:nvPr/>
        </p:nvSpPr>
        <p:spPr>
          <a:xfrm>
            <a:off x="3779912" y="5085184"/>
            <a:ext cx="5040560"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augstprātības</a:t>
            </a:r>
            <a:endParaRPr lang="en-US" sz="4000" b="1" dirty="0">
              <a:solidFill>
                <a:schemeClr val="tx1"/>
              </a:solidFill>
            </a:endParaRPr>
          </a:p>
        </p:txBody>
      </p:sp>
      <p:sp>
        <p:nvSpPr>
          <p:cNvPr id="12" name="Oval 11"/>
          <p:cNvSpPr/>
          <p:nvPr/>
        </p:nvSpPr>
        <p:spPr>
          <a:xfrm>
            <a:off x="6372200" y="1484784"/>
            <a:ext cx="2627784"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bēdām</a:t>
            </a:r>
            <a:endParaRPr lang="en-US" sz="4000" b="1" dirty="0">
              <a:solidFill>
                <a:schemeClr val="tx1"/>
              </a:solidFill>
            </a:endParaRPr>
          </a:p>
        </p:txBody>
      </p:sp>
      <p:sp>
        <p:nvSpPr>
          <p:cNvPr id="13" name="Oval 12"/>
          <p:cNvSpPr/>
          <p:nvPr/>
        </p:nvSpPr>
        <p:spPr>
          <a:xfrm>
            <a:off x="251520" y="5949280"/>
            <a:ext cx="4752528"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bezjēdzības</a:t>
            </a:r>
            <a:endParaRPr lang="en-US" sz="4000" b="1" dirty="0">
              <a:solidFill>
                <a:schemeClr val="tx1"/>
              </a:solidFill>
            </a:endParaRPr>
          </a:p>
        </p:txBody>
      </p:sp>
      <p:sp>
        <p:nvSpPr>
          <p:cNvPr id="14" name="Oval 13"/>
          <p:cNvSpPr/>
          <p:nvPr/>
        </p:nvSpPr>
        <p:spPr>
          <a:xfrm>
            <a:off x="5364088" y="2636912"/>
            <a:ext cx="3600400"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ciešanām</a:t>
            </a:r>
            <a:endParaRPr lang="en-US"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fade">
                                      <p:cBhvr>
                                        <p:cTn id="12" dur="2000"/>
                                        <p:tgtEl>
                                          <p:spTgt spid="4301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childTnLst>
                                </p:cTn>
                              </p:par>
                            </p:childTnLst>
                          </p:cTn>
                        </p:par>
                        <p:par>
                          <p:cTn id="41" fill="hold">
                            <p:stCondLst>
                              <p:cond delay="165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Who is the Holy Spirit"/>
          <p:cNvPicPr>
            <a:picLocks noChangeAspect="1" noChangeArrowheads="1"/>
          </p:cNvPicPr>
          <p:nvPr/>
        </p:nvPicPr>
        <p:blipFill>
          <a:blip r:embed="rId2" cstate="print"/>
          <a:srcRect/>
          <a:stretch>
            <a:fillRect/>
          </a:stretch>
        </p:blipFill>
        <p:spPr bwMode="auto">
          <a:xfrm>
            <a:off x="0" y="764704"/>
            <a:ext cx="9144000" cy="6093296"/>
          </a:xfrm>
          <a:prstGeom prst="rect">
            <a:avLst/>
          </a:prstGeom>
          <a:ln>
            <a:noFill/>
          </a:ln>
          <a:effectLst>
            <a:softEdge rad="112500"/>
          </a:effectLst>
        </p:spPr>
      </p:pic>
      <p:sp>
        <p:nvSpPr>
          <p:cNvPr id="5" name="Rectangle 2"/>
          <p:cNvSpPr>
            <a:spLocks noGrp="1" noChangeArrowheads="1"/>
          </p:cNvSpPr>
          <p:nvPr>
            <p:ph type="title"/>
          </p:nvPr>
        </p:nvSpPr>
        <p:spPr>
          <a:xfrm>
            <a:off x="0" y="0"/>
            <a:ext cx="9144000" cy="706438"/>
          </a:xfrm>
        </p:spPr>
        <p:txBody>
          <a:bodyPr/>
          <a:lstStyle/>
          <a:p>
            <a:pPr eaLnBrk="1" hangingPunct="1"/>
            <a:r>
              <a:rPr lang="lv-LV" sz="4800" b="1" dirty="0" smtClean="0">
                <a:solidFill>
                  <a:schemeClr val="tx1"/>
                </a:solidFill>
              </a:rPr>
              <a:t>Ticības augļi ir (Gal.5:22):</a:t>
            </a:r>
            <a:endParaRPr lang="en-US" sz="4800" b="1" dirty="0" smtClean="0">
              <a:solidFill>
                <a:schemeClr val="tx1"/>
              </a:solidFill>
            </a:endParaRPr>
          </a:p>
        </p:txBody>
      </p:sp>
      <p:sp>
        <p:nvSpPr>
          <p:cNvPr id="6" name="Oval 5"/>
          <p:cNvSpPr/>
          <p:nvPr/>
        </p:nvSpPr>
        <p:spPr>
          <a:xfrm>
            <a:off x="467544" y="1052736"/>
            <a:ext cx="374441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mīlestība</a:t>
            </a:r>
            <a:endParaRPr lang="en-US" sz="4000" b="1" dirty="0">
              <a:solidFill>
                <a:schemeClr val="tx1"/>
              </a:solidFill>
            </a:endParaRPr>
          </a:p>
        </p:txBody>
      </p:sp>
      <p:sp>
        <p:nvSpPr>
          <p:cNvPr id="7" name="Oval 6"/>
          <p:cNvSpPr/>
          <p:nvPr/>
        </p:nvSpPr>
        <p:spPr>
          <a:xfrm>
            <a:off x="2987824" y="3789040"/>
            <a:ext cx="3456384"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pacietība</a:t>
            </a:r>
            <a:endParaRPr lang="en-US" sz="4000" b="1" dirty="0">
              <a:solidFill>
                <a:schemeClr val="tx1"/>
              </a:solidFill>
            </a:endParaRPr>
          </a:p>
        </p:txBody>
      </p:sp>
      <p:sp>
        <p:nvSpPr>
          <p:cNvPr id="8" name="Oval 7"/>
          <p:cNvSpPr/>
          <p:nvPr/>
        </p:nvSpPr>
        <p:spPr>
          <a:xfrm>
            <a:off x="467544" y="2636912"/>
            <a:ext cx="2592288"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prieks</a:t>
            </a:r>
            <a:endParaRPr lang="en-US" sz="4000" b="1" dirty="0">
              <a:solidFill>
                <a:schemeClr val="tx1"/>
              </a:solidFill>
            </a:endParaRPr>
          </a:p>
        </p:txBody>
      </p:sp>
      <p:sp>
        <p:nvSpPr>
          <p:cNvPr id="9" name="Oval 8"/>
          <p:cNvSpPr/>
          <p:nvPr/>
        </p:nvSpPr>
        <p:spPr>
          <a:xfrm>
            <a:off x="467544" y="4005064"/>
            <a:ext cx="2376264"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miers</a:t>
            </a:r>
            <a:endParaRPr lang="en-US" sz="4000" b="1" dirty="0">
              <a:solidFill>
                <a:schemeClr val="tx1"/>
              </a:solidFill>
            </a:endParaRPr>
          </a:p>
        </p:txBody>
      </p:sp>
      <p:sp>
        <p:nvSpPr>
          <p:cNvPr id="10" name="Oval 9"/>
          <p:cNvSpPr/>
          <p:nvPr/>
        </p:nvSpPr>
        <p:spPr>
          <a:xfrm>
            <a:off x="5436096" y="5877272"/>
            <a:ext cx="338437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laipnība</a:t>
            </a:r>
            <a:endParaRPr lang="en-US" sz="4000" b="1" dirty="0">
              <a:solidFill>
                <a:schemeClr val="tx1"/>
              </a:solidFill>
            </a:endParaRPr>
          </a:p>
        </p:txBody>
      </p:sp>
      <p:pic>
        <p:nvPicPr>
          <p:cNvPr id="12" name="Picture 1" descr="D:\Downloads\grapes.png"/>
          <p:cNvPicPr>
            <a:picLocks noChangeAspect="1" noChangeArrowheads="1"/>
          </p:cNvPicPr>
          <p:nvPr/>
        </p:nvPicPr>
        <p:blipFill>
          <a:blip r:embed="rId3" cstate="print"/>
          <a:srcRect/>
          <a:stretch>
            <a:fillRect/>
          </a:stretch>
        </p:blipFill>
        <p:spPr bwMode="auto">
          <a:xfrm>
            <a:off x="6084168" y="908720"/>
            <a:ext cx="2436689" cy="2436689"/>
          </a:xfrm>
          <a:prstGeom prst="rect">
            <a:avLst/>
          </a:prstGeom>
          <a:noFill/>
        </p:spPr>
      </p:pic>
      <p:sp>
        <p:nvSpPr>
          <p:cNvPr id="13" name="Oval 12"/>
          <p:cNvSpPr/>
          <p:nvPr/>
        </p:nvSpPr>
        <p:spPr>
          <a:xfrm>
            <a:off x="539552" y="5661248"/>
            <a:ext cx="3816424"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labprātība</a:t>
            </a:r>
            <a:endParaRPr lang="en-US" sz="4000" b="1" dirty="0">
              <a:solidFill>
                <a:schemeClr val="tx1"/>
              </a:solidFill>
            </a:endParaRPr>
          </a:p>
        </p:txBody>
      </p:sp>
      <p:sp>
        <p:nvSpPr>
          <p:cNvPr id="14" name="Oval 13"/>
          <p:cNvSpPr/>
          <p:nvPr/>
        </p:nvSpPr>
        <p:spPr>
          <a:xfrm>
            <a:off x="4716016" y="4725144"/>
            <a:ext cx="403244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uzticamība</a:t>
            </a:r>
            <a:endParaRPr lang="en-US" sz="4000" b="1" dirty="0">
              <a:solidFill>
                <a:schemeClr val="tx1"/>
              </a:solidFill>
            </a:endParaRPr>
          </a:p>
        </p:txBody>
      </p:sp>
      <p:sp>
        <p:nvSpPr>
          <p:cNvPr id="15" name="Oval 14"/>
          <p:cNvSpPr/>
          <p:nvPr/>
        </p:nvSpPr>
        <p:spPr>
          <a:xfrm>
            <a:off x="5220072" y="3068960"/>
            <a:ext cx="374441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lēnprātība</a:t>
            </a:r>
            <a:endParaRPr lang="en-US" sz="4000" b="1" dirty="0">
              <a:solidFill>
                <a:schemeClr val="tx1"/>
              </a:solidFill>
            </a:endParaRPr>
          </a:p>
        </p:txBody>
      </p:sp>
      <p:sp>
        <p:nvSpPr>
          <p:cNvPr id="16" name="Oval 15"/>
          <p:cNvSpPr/>
          <p:nvPr/>
        </p:nvSpPr>
        <p:spPr>
          <a:xfrm>
            <a:off x="2627784" y="1916832"/>
            <a:ext cx="374441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atturība</a:t>
            </a:r>
            <a:endParaRPr lang="en-US"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cTn>
                              </p:par>
                            </p:childTnLst>
                          </p:cTn>
                        </p:par>
                        <p:par>
                          <p:cTn id="40" fill="hold">
                            <p:stCondLst>
                              <p:cond delay="160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000"/>
                                        <p:tgtEl>
                                          <p:spTgt spid="14"/>
                                        </p:tgtEl>
                                      </p:cBhvr>
                                    </p:animEffect>
                                  </p:childTnLst>
                                </p:cTn>
                              </p:par>
                            </p:childTnLst>
                          </p:cTn>
                        </p:par>
                        <p:par>
                          <p:cTn id="44" fill="hold">
                            <p:stCondLst>
                              <p:cond delay="18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childTnLst>
                                </p:cTn>
                              </p:par>
                            </p:childTnLst>
                          </p:cTn>
                        </p:par>
                        <p:par>
                          <p:cTn id="48" fill="hold">
                            <p:stCondLst>
                              <p:cond delay="200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Saistīts attēls"/>
          <p:cNvPicPr>
            <a:picLocks noChangeAspect="1" noChangeArrowheads="1"/>
          </p:cNvPicPr>
          <p:nvPr/>
        </p:nvPicPr>
        <p:blipFill>
          <a:blip r:embed="rId2" cstate="print"/>
          <a:srcRect/>
          <a:stretch>
            <a:fillRect/>
          </a:stretch>
        </p:blipFill>
        <p:spPr bwMode="auto">
          <a:xfrm>
            <a:off x="0" y="620688"/>
            <a:ext cx="9140500" cy="4991776"/>
          </a:xfrm>
          <a:prstGeom prst="rect">
            <a:avLst/>
          </a:prstGeom>
          <a:ln>
            <a:noFill/>
          </a:ln>
          <a:effectLst>
            <a:softEdge rad="112500"/>
          </a:effectLst>
        </p:spPr>
      </p:pic>
      <p:sp>
        <p:nvSpPr>
          <p:cNvPr id="6" name="Rounded Rectangle 5"/>
          <p:cNvSpPr/>
          <p:nvPr/>
        </p:nvSpPr>
        <p:spPr>
          <a:xfrm>
            <a:off x="251520" y="116632"/>
            <a:ext cx="8712968"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Varbūt arī </a:t>
            </a:r>
            <a:r>
              <a:rPr lang="lv-LV" sz="4000" dirty="0" smtClean="0"/>
              <a:t>tu jūties kā</a:t>
            </a:r>
            <a:r>
              <a:rPr lang="lv-LV" sz="4000" b="1" dirty="0" smtClean="0"/>
              <a:t> </a:t>
            </a:r>
            <a:r>
              <a:rPr lang="lv-LV" sz="4000" b="1" dirty="0" smtClean="0"/>
              <a:t>iekritis bedrē</a:t>
            </a:r>
            <a:r>
              <a:rPr lang="lv-LV" sz="4000" dirty="0" smtClean="0"/>
              <a:t>! </a:t>
            </a:r>
            <a:r>
              <a:rPr lang="lv-LV" sz="5400" b="1" dirty="0" smtClean="0"/>
              <a:t>Jēzus </a:t>
            </a:r>
            <a:r>
              <a:rPr lang="lv-LV" sz="5400" b="1" dirty="0" smtClean="0"/>
              <a:t>ir nācis tevi glābt</a:t>
            </a:r>
            <a:r>
              <a:rPr lang="lv-LV" sz="5400" dirty="0" smtClean="0"/>
              <a:t>!</a:t>
            </a:r>
            <a:endParaRPr lang="lv-LV" sz="4000" dirty="0" smtClean="0"/>
          </a:p>
        </p:txBody>
      </p:sp>
      <p:sp>
        <p:nvSpPr>
          <p:cNvPr id="8" name="Rounded Rectangle 7"/>
          <p:cNvSpPr/>
          <p:nvPr/>
        </p:nvSpPr>
        <p:spPr>
          <a:xfrm>
            <a:off x="251520" y="5229200"/>
            <a:ext cx="8712968"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solidFill>
                  <a:schemeClr val="tx1"/>
                </a:solidFill>
              </a:rPr>
              <a:t>Tad arī tev ir vajadzīga </a:t>
            </a:r>
            <a:endParaRPr lang="lv-LV" sz="4400" b="1" dirty="0" smtClean="0">
              <a:solidFill>
                <a:schemeClr val="tx1"/>
              </a:solidFill>
            </a:endParaRPr>
          </a:p>
          <a:p>
            <a:pPr algn="ctr"/>
            <a:r>
              <a:rPr lang="lv-LV" sz="6000" b="1" dirty="0" smtClean="0">
                <a:solidFill>
                  <a:schemeClr val="tx1"/>
                </a:solidFill>
              </a:rPr>
              <a:t>Jēzus palīdzība!</a:t>
            </a:r>
            <a:endParaRPr lang="lv-LV" sz="6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p:cNvPicPr>
            <a:picLocks noChangeAspect="1" noChangeArrowheads="1"/>
          </p:cNvPicPr>
          <p:nvPr/>
        </p:nvPicPr>
        <p:blipFill>
          <a:blip r:embed="rId2" cstate="print"/>
          <a:srcRect/>
          <a:stretch>
            <a:fillRect/>
          </a:stretch>
        </p:blipFill>
        <p:spPr bwMode="auto">
          <a:xfrm>
            <a:off x="6588224" y="0"/>
            <a:ext cx="2555776" cy="2778472"/>
          </a:xfrm>
          <a:prstGeom prst="rect">
            <a:avLst/>
          </a:prstGeom>
          <a:noFill/>
          <a:ln w="9525">
            <a:noFill/>
            <a:miter lim="800000"/>
            <a:headEnd/>
            <a:tailEnd/>
          </a:ln>
        </p:spPr>
      </p:pic>
      <p:sp>
        <p:nvSpPr>
          <p:cNvPr id="2" name="Rectangle 2"/>
          <p:cNvSpPr>
            <a:spLocks noGrp="1" noChangeArrowheads="1"/>
          </p:cNvSpPr>
          <p:nvPr>
            <p:ph type="title" idx="4294967295"/>
          </p:nvPr>
        </p:nvSpPr>
        <p:spPr>
          <a:xfrm>
            <a:off x="0" y="90265"/>
            <a:ext cx="6372200" cy="1106487"/>
          </a:xfrm>
        </p:spPr>
        <p:txBody>
          <a:bodyPr/>
          <a:lstStyle/>
          <a:p>
            <a:pPr eaLnBrk="1" hangingPunct="1"/>
            <a:r>
              <a:rPr lang="lv-LV" b="1" dirty="0" smtClean="0"/>
              <a:t>Jēzus - Vēsturiska personība</a:t>
            </a:r>
          </a:p>
        </p:txBody>
      </p:sp>
      <p:sp>
        <p:nvSpPr>
          <p:cNvPr id="5123" name="Rectangle 3"/>
          <p:cNvSpPr>
            <a:spLocks noGrp="1" noChangeArrowheads="1"/>
          </p:cNvSpPr>
          <p:nvPr>
            <p:ph type="body" idx="4294967295"/>
          </p:nvPr>
        </p:nvSpPr>
        <p:spPr>
          <a:xfrm>
            <a:off x="0" y="1285875"/>
            <a:ext cx="6732240" cy="4657725"/>
          </a:xfrm>
        </p:spPr>
        <p:txBody>
          <a:bodyPr/>
          <a:lstStyle/>
          <a:p>
            <a:pPr>
              <a:buFont typeface="Wingdings" pitchFamily="2" charset="2"/>
              <a:buNone/>
            </a:pPr>
            <a:r>
              <a:rPr lang="lv-LV" sz="3600" dirty="0" err="1" smtClean="0"/>
              <a:t>Josefs</a:t>
            </a:r>
            <a:r>
              <a:rPr lang="lv-LV" sz="3600" i="1" dirty="0" smtClean="0"/>
              <a:t> </a:t>
            </a:r>
            <a:r>
              <a:rPr lang="lv-LV" sz="3600" dirty="0" err="1" smtClean="0"/>
              <a:t>Flāvijs</a:t>
            </a:r>
            <a:r>
              <a:rPr lang="lv-LV" sz="3600" dirty="0" smtClean="0"/>
              <a:t>, jūdu </a:t>
            </a:r>
            <a:r>
              <a:rPr lang="lv-LV" sz="3600" dirty="0" smtClean="0"/>
              <a:t>vēsturnieks:</a:t>
            </a:r>
            <a:endParaRPr lang="lv-LV" sz="3600" dirty="0" smtClean="0"/>
          </a:p>
          <a:p>
            <a:pPr marL="0" indent="0" algn="just">
              <a:lnSpc>
                <a:spcPts val="2800"/>
              </a:lnSpc>
              <a:spcBef>
                <a:spcPts val="0"/>
              </a:spcBef>
              <a:buFont typeface="Wingdings" pitchFamily="2" charset="2"/>
              <a:buNone/>
            </a:pPr>
            <a:r>
              <a:rPr lang="lv-LV" sz="2600" dirty="0" smtClean="0"/>
              <a:t>“</a:t>
            </a:r>
            <a:r>
              <a:rPr lang="cs-CZ" sz="2600" dirty="0" smtClean="0"/>
              <a:t>Tajā laikā dzīvoja Jēzus, gudrs cilvēks, ja drīkst viņu saukt par cilvēku, jo viņš bija brīnišķīgu darbu darītājs - tādu cilvēku skolotājs, kas patiesību uzņem ar prieku. Viņš piesaistīja daudz jūdu un daudz pagānu. Viņš bija Kristus; un kad Pilāts, mūsu vadītāju ietekmē, notiesāja viņu uz nāvi pie krusta, tad tie, kas viņu mīlēja sākumā, viņu nepameta, jo viņš tiem parādījās atkal dzīvs trešajā dienā, kā dievišķie pravieši to un desmit tūkstoš citas brīnumainas lietas par viņu bija pareģojuši; un kristiešu cilts, kas tā nosaukta viņa dēļ, nav izzudusi līdz šai dienai.</a:t>
            </a:r>
            <a:r>
              <a:rPr lang="lv-LV" sz="2600" dirty="0" smtClean="0"/>
              <a:t>”</a:t>
            </a:r>
          </a:p>
        </p:txBody>
      </p:sp>
      <p:pic>
        <p:nvPicPr>
          <p:cNvPr id="22529" name="Picture 1"/>
          <p:cNvPicPr>
            <a:picLocks noChangeAspect="1" noChangeArrowheads="1"/>
          </p:cNvPicPr>
          <p:nvPr/>
        </p:nvPicPr>
        <p:blipFill>
          <a:blip r:embed="rId3" cstate="print"/>
          <a:srcRect/>
          <a:stretch>
            <a:fillRect/>
          </a:stretch>
        </p:blipFill>
        <p:spPr bwMode="auto">
          <a:xfrm>
            <a:off x="6891340" y="3717032"/>
            <a:ext cx="2252660" cy="246470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 calcmode="lin" valueType="num">
                                      <p:cBhvr additive="base">
                                        <p:cTn id="14"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1+#ppt_h/2"/>
                                          </p:val>
                                        </p:tav>
                                        <p:tav tm="100000">
                                          <p:val>
                                            <p:strVal val="#ppt_y"/>
                                          </p:val>
                                        </p:tav>
                                      </p:tavLst>
                                    </p:anim>
                                  </p:childTnLst>
                                </p:cTn>
                              </p:par>
                              <p:par>
                                <p:cTn id="21" presetID="8" presetClass="entr" presetSubtype="16" fill="hold" nodeType="withEffect">
                                  <p:stCondLst>
                                    <p:cond delay="0"/>
                                  </p:stCondLst>
                                  <p:childTnLst>
                                    <p:set>
                                      <p:cBhvr>
                                        <p:cTn id="22" dur="1" fill="hold">
                                          <p:stCondLst>
                                            <p:cond delay="0"/>
                                          </p:stCondLst>
                                        </p:cTn>
                                        <p:tgtEl>
                                          <p:spTgt spid="22529"/>
                                        </p:tgtEl>
                                        <p:attrNameLst>
                                          <p:attrName>style.visibility</p:attrName>
                                        </p:attrNameLst>
                                      </p:cBhvr>
                                      <p:to>
                                        <p:strVal val="visible"/>
                                      </p:to>
                                    </p:set>
                                    <p:animEffect transition="in" filter="diamond(in)">
                                      <p:cBhvr>
                                        <p:cTn id="23" dur="20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1" y="620688"/>
            <a:ext cx="6876255" cy="6278642"/>
          </a:xfrm>
          <a:prstGeom prst="rect">
            <a:avLst/>
          </a:prstGeom>
          <a:noFill/>
          <a:ln w="9525">
            <a:noFill/>
            <a:miter lim="800000"/>
            <a:headEnd/>
            <a:tailEnd/>
          </a:ln>
        </p:spPr>
        <p:txBody>
          <a:bodyPr wrap="square">
            <a:spAutoFit/>
          </a:bodyPr>
          <a:lstStyle/>
          <a:p>
            <a:pPr>
              <a:spcBef>
                <a:spcPts val="1200"/>
              </a:spcBef>
              <a:buFontTx/>
              <a:buChar char="•"/>
            </a:pPr>
            <a:r>
              <a:rPr lang="lv-LV" sz="2800" dirty="0" smtClean="0"/>
              <a:t>”Jēzus ir kļuvis par visslavenāko, visvairāk studēto un visietekmīgāko personu visā reliģijas vēsturē ...Vai maz ir iespējams aplēst Jēzus ieguldījumu? ... Cilvēces vēsturē nav bijis neviena, kas būtu parādījis tik daudz mīlestības, sniedzis tik daudz mierinājuma, paveicis tik daudz laba un iedvesis citos tik daudz cerības un prieka kā viņš. Daudz ir bijis izcilu un labestīgu cilvēku, bet tik dziļas ietekmes uz citiem nav bijis nevienam. Jēzus ir kļuvis par izcilāko personību cilvēces vēsturē.”</a:t>
            </a:r>
          </a:p>
          <a:p>
            <a:pPr>
              <a:spcBef>
                <a:spcPts val="1200"/>
              </a:spcBef>
            </a:pPr>
            <a:r>
              <a:rPr lang="lv-LV" sz="2800" dirty="0" smtClean="0"/>
              <a:t> (rabīns </a:t>
            </a:r>
            <a:r>
              <a:rPr lang="lv-LV" sz="2800" dirty="0" err="1" smtClean="0"/>
              <a:t>Haimans</a:t>
            </a:r>
            <a:r>
              <a:rPr lang="lv-LV" sz="2800" dirty="0" smtClean="0"/>
              <a:t> </a:t>
            </a:r>
            <a:r>
              <a:rPr lang="lv-LV" sz="2800" dirty="0" err="1" smtClean="0"/>
              <a:t>Enelovs</a:t>
            </a:r>
            <a:r>
              <a:rPr lang="lv-LV" sz="2800" dirty="0" smtClean="0"/>
              <a:t>)</a:t>
            </a:r>
            <a:endParaRPr lang="lv-LV" sz="2400" dirty="0"/>
          </a:p>
        </p:txBody>
      </p:sp>
      <p:sp>
        <p:nvSpPr>
          <p:cNvPr id="6" name="Rectangle 2"/>
          <p:cNvSpPr>
            <a:spLocks noGrp="1" noChangeArrowheads="1"/>
          </p:cNvSpPr>
          <p:nvPr>
            <p:ph type="title" idx="4294967295"/>
          </p:nvPr>
        </p:nvSpPr>
        <p:spPr>
          <a:xfrm>
            <a:off x="0" y="44624"/>
            <a:ext cx="9144000" cy="571500"/>
          </a:xfrm>
        </p:spPr>
        <p:txBody>
          <a:bodyPr/>
          <a:lstStyle/>
          <a:p>
            <a:pPr eaLnBrk="1" hangingPunct="1"/>
            <a:r>
              <a:rPr lang="lv-LV" sz="4000" b="1" dirty="0" smtClean="0">
                <a:solidFill>
                  <a:schemeClr val="tx1"/>
                </a:solidFill>
              </a:rPr>
              <a:t>Jūdu rabīns par </a:t>
            </a:r>
            <a:r>
              <a:rPr lang="lv-LV" sz="4000" b="1" dirty="0" smtClean="0">
                <a:solidFill>
                  <a:schemeClr val="tx1"/>
                </a:solidFill>
              </a:rPr>
              <a:t>Jēzu</a:t>
            </a:r>
          </a:p>
        </p:txBody>
      </p:sp>
      <p:pic>
        <p:nvPicPr>
          <p:cNvPr id="67586" name="Picture 2" descr="Fix Our Eyes On Jesus - Do Dogs Go To Heaven?"/>
          <p:cNvPicPr>
            <a:picLocks noChangeAspect="1" noChangeArrowheads="1"/>
          </p:cNvPicPr>
          <p:nvPr/>
        </p:nvPicPr>
        <p:blipFill>
          <a:blip r:embed="rId2" cstate="print"/>
          <a:srcRect/>
          <a:stretch>
            <a:fillRect/>
          </a:stretch>
        </p:blipFill>
        <p:spPr bwMode="auto">
          <a:xfrm>
            <a:off x="6588224" y="2060848"/>
            <a:ext cx="2555776" cy="40770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7586"/>
                                        </p:tgtEl>
                                        <p:attrNameLst>
                                          <p:attrName>style.visibility</p:attrName>
                                        </p:attrNameLst>
                                      </p:cBhvr>
                                      <p:to>
                                        <p:strVal val="visible"/>
                                      </p:to>
                                    </p:set>
                                    <p:animEffect transition="in" filter="fade">
                                      <p:cBhvr>
                                        <p:cTn id="11" dur="2000"/>
                                        <p:tgtEl>
                                          <p:spTgt spid="6758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20688"/>
            <a:ext cx="5508104" cy="6323206"/>
          </a:xfrm>
          <a:prstGeom prst="rect">
            <a:avLst/>
          </a:prstGeom>
          <a:noFill/>
          <a:ln w="9525">
            <a:noFill/>
            <a:miter lim="800000"/>
            <a:headEnd/>
            <a:tailEnd/>
          </a:ln>
        </p:spPr>
        <p:txBody>
          <a:bodyPr wrap="square">
            <a:spAutoFit/>
          </a:bodyPr>
          <a:lstStyle/>
          <a:p>
            <a:pPr>
              <a:lnSpc>
                <a:spcPts val="3400"/>
              </a:lnSpc>
              <a:spcBef>
                <a:spcPts val="1200"/>
              </a:spcBef>
            </a:pPr>
            <a:r>
              <a:rPr lang="lv-LV" sz="2800" b="1" dirty="0" err="1" smtClean="0"/>
              <a:t>Mohandass</a:t>
            </a:r>
            <a:r>
              <a:rPr lang="lv-LV" sz="2800" b="1" dirty="0" smtClean="0"/>
              <a:t> </a:t>
            </a:r>
            <a:r>
              <a:rPr lang="lv-LV" sz="2800" b="1" dirty="0" smtClean="0"/>
              <a:t>Gandijs</a:t>
            </a:r>
            <a:r>
              <a:rPr lang="lv-LV" sz="2800" dirty="0" smtClean="0"/>
              <a:t>, </a:t>
            </a:r>
            <a:r>
              <a:rPr lang="lv-LV" sz="2800" dirty="0" smtClean="0"/>
              <a:t>izteicās</a:t>
            </a:r>
            <a:r>
              <a:rPr lang="lv-LV" sz="2800" dirty="0" smtClean="0"/>
              <a:t>: </a:t>
            </a:r>
            <a:r>
              <a:rPr lang="lv-LV" sz="3200" dirty="0" smtClean="0"/>
              <a:t>”Es nezinu nevienu, kas cilvēces labā būtu paveicis vairāk par Jēzu. Nav šaubu, ka kristietība kā tāda ir laba.” Pēc tam viņš piebilda: ”Diemžēl to nevar teikt par jums, kristiešiem, jo jūs nedzīvojat saskaņā ar kristietības mācībām.”</a:t>
            </a:r>
            <a:endParaRPr lang="lv-LV" sz="2800" dirty="0" smtClean="0"/>
          </a:p>
          <a:p>
            <a:pPr>
              <a:lnSpc>
                <a:spcPts val="3400"/>
              </a:lnSpc>
              <a:spcBef>
                <a:spcPts val="1200"/>
              </a:spcBef>
            </a:pPr>
            <a:r>
              <a:rPr lang="lv-LV" sz="2800" dirty="0" smtClean="0"/>
              <a:t>Gandijs </a:t>
            </a:r>
            <a:r>
              <a:rPr lang="lv-LV" sz="2800" dirty="0" smtClean="0"/>
              <a:t>studēja Bībeli, </a:t>
            </a:r>
            <a:r>
              <a:rPr lang="lv-LV" sz="2800" dirty="0" smtClean="0"/>
              <a:t>viņu ietekmēja Jēzus mācības, īpaši uzsvars uz pazemību un piedošanu.</a:t>
            </a:r>
            <a:endParaRPr lang="lv-LV" sz="2400" dirty="0"/>
          </a:p>
        </p:txBody>
      </p:sp>
      <p:sp>
        <p:nvSpPr>
          <p:cNvPr id="6" name="Rectangle 2"/>
          <p:cNvSpPr>
            <a:spLocks noGrp="1" noChangeArrowheads="1"/>
          </p:cNvSpPr>
          <p:nvPr>
            <p:ph type="title" idx="4294967295"/>
          </p:nvPr>
        </p:nvSpPr>
        <p:spPr>
          <a:xfrm>
            <a:off x="0" y="44624"/>
            <a:ext cx="9144000" cy="571500"/>
          </a:xfrm>
        </p:spPr>
        <p:txBody>
          <a:bodyPr/>
          <a:lstStyle/>
          <a:p>
            <a:pPr eaLnBrk="1" hangingPunct="1"/>
            <a:r>
              <a:rPr lang="lv-LV" sz="4000" b="1" dirty="0" smtClean="0"/>
              <a:t>hinduists </a:t>
            </a:r>
            <a:r>
              <a:rPr lang="lv-LV" sz="4000" b="1" dirty="0" smtClean="0"/>
              <a:t>Gandijs</a:t>
            </a:r>
            <a:r>
              <a:rPr lang="lv-LV" sz="4000" b="1" dirty="0" smtClean="0">
                <a:solidFill>
                  <a:schemeClr val="tx1"/>
                </a:solidFill>
              </a:rPr>
              <a:t> </a:t>
            </a:r>
            <a:r>
              <a:rPr lang="lv-LV" sz="4000" b="1" dirty="0" smtClean="0">
                <a:solidFill>
                  <a:schemeClr val="tx1"/>
                </a:solidFill>
              </a:rPr>
              <a:t>par Jēzu</a:t>
            </a:r>
          </a:p>
        </p:txBody>
      </p:sp>
      <p:pic>
        <p:nvPicPr>
          <p:cNvPr id="66563" name="Picture 3"/>
          <p:cNvPicPr>
            <a:picLocks noChangeAspect="1" noChangeArrowheads="1"/>
          </p:cNvPicPr>
          <p:nvPr/>
        </p:nvPicPr>
        <p:blipFill>
          <a:blip r:embed="rId2" cstate="print"/>
          <a:srcRect/>
          <a:stretch>
            <a:fillRect/>
          </a:stretch>
        </p:blipFill>
        <p:spPr bwMode="auto">
          <a:xfrm>
            <a:off x="5184576" y="500294"/>
            <a:ext cx="3923928" cy="51609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6563"/>
                                        </p:tgtEl>
                                        <p:attrNameLst>
                                          <p:attrName>style.visibility</p:attrName>
                                        </p:attrNameLst>
                                      </p:cBhvr>
                                      <p:to>
                                        <p:strVal val="visible"/>
                                      </p:to>
                                    </p:set>
                                    <p:animEffect transition="in" filter="fade">
                                      <p:cBhvr>
                                        <p:cTn id="12" dur="2000"/>
                                        <p:tgtEl>
                                          <p:spTgt spid="66563"/>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0"/>
            <a:ext cx="9144000" cy="1106487"/>
          </a:xfrm>
        </p:spPr>
        <p:txBody>
          <a:bodyPr/>
          <a:lstStyle/>
          <a:p>
            <a:pPr eaLnBrk="1" hangingPunct="1"/>
            <a:r>
              <a:rPr lang="lv-LV" b="1" dirty="0" smtClean="0"/>
              <a:t>Ko ir teikuši pirms </a:t>
            </a:r>
            <a:r>
              <a:rPr lang="lv-LV" b="1" dirty="0" smtClean="0"/>
              <a:t>nāves</a:t>
            </a:r>
            <a:endParaRPr lang="lv-LV" b="1" dirty="0" smtClean="0"/>
          </a:p>
        </p:txBody>
      </p:sp>
      <p:sp>
        <p:nvSpPr>
          <p:cNvPr id="5123" name="Rectangle 3"/>
          <p:cNvSpPr>
            <a:spLocks noGrp="1" noChangeArrowheads="1"/>
          </p:cNvSpPr>
          <p:nvPr>
            <p:ph type="body" idx="4294967295"/>
          </p:nvPr>
        </p:nvSpPr>
        <p:spPr>
          <a:xfrm>
            <a:off x="0" y="1124744"/>
            <a:ext cx="2843808" cy="720079"/>
          </a:xfrm>
        </p:spPr>
        <p:txBody>
          <a:bodyPr/>
          <a:lstStyle/>
          <a:p>
            <a:pPr>
              <a:buFont typeface="Wingdings" pitchFamily="2" charset="2"/>
              <a:buNone/>
            </a:pPr>
            <a:r>
              <a:rPr lang="lv-LV" sz="3600" b="1" dirty="0" smtClean="0"/>
              <a:t>Muhameds:</a:t>
            </a:r>
            <a:endParaRPr lang="en-US" sz="3600" b="1" dirty="0" smtClean="0"/>
          </a:p>
        </p:txBody>
      </p:sp>
      <p:sp>
        <p:nvSpPr>
          <p:cNvPr id="7" name="Rectangle 3"/>
          <p:cNvSpPr txBox="1">
            <a:spLocks noChangeArrowheads="1"/>
          </p:cNvSpPr>
          <p:nvPr/>
        </p:nvSpPr>
        <p:spPr bwMode="auto">
          <a:xfrm>
            <a:off x="539552" y="2564904"/>
            <a:ext cx="2267744" cy="7200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0" lang="lv-LV" sz="3600" b="1" i="0" u="none" strike="noStrike" kern="0" cap="none" spc="0" normalizeH="0" baseline="0" noProof="0" dirty="0" smtClean="0">
                <a:ln>
                  <a:noFill/>
                </a:ln>
                <a:solidFill>
                  <a:schemeClr val="tx1"/>
                </a:solidFill>
                <a:effectLst/>
                <a:uLnTx/>
                <a:uFillTx/>
                <a:latin typeface="+mn-lt"/>
                <a:ea typeface="+mn-ea"/>
                <a:cs typeface="+mn-cs"/>
              </a:rPr>
              <a:t>Buda:</a:t>
            </a:r>
            <a:endParaRPr kumimoji="0" lang="en-US" sz="36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bwMode="auto">
          <a:xfrm>
            <a:off x="539552" y="5301208"/>
            <a:ext cx="2267744" cy="7200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0" lang="lv-LV" sz="3600" b="1" i="0" u="none" strike="noStrike" kern="0" cap="none" spc="0" normalizeH="0" baseline="0" noProof="0" dirty="0" smtClean="0">
                <a:ln>
                  <a:noFill/>
                </a:ln>
                <a:solidFill>
                  <a:schemeClr val="tx1"/>
                </a:solidFill>
                <a:effectLst/>
                <a:uLnTx/>
                <a:uFillTx/>
                <a:latin typeface="+mn-lt"/>
                <a:ea typeface="+mn-ea"/>
                <a:cs typeface="+mn-cs"/>
              </a:rPr>
              <a:t>Jēzus:</a:t>
            </a:r>
            <a:endParaRPr kumimoji="0" lang="en-US" sz="36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Rounded Rectangular Callout 8"/>
          <p:cNvSpPr/>
          <p:nvPr/>
        </p:nvSpPr>
        <p:spPr>
          <a:xfrm>
            <a:off x="2627784" y="908720"/>
            <a:ext cx="4464496" cy="122413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Es nezinu kāda ir dzīves jēga.</a:t>
            </a:r>
            <a:endParaRPr lang="en-US" sz="4000" dirty="0">
              <a:solidFill>
                <a:schemeClr val="tx1"/>
              </a:solidFill>
            </a:endParaRPr>
          </a:p>
        </p:txBody>
      </p:sp>
      <p:sp>
        <p:nvSpPr>
          <p:cNvPr id="10" name="Rectangle 3"/>
          <p:cNvSpPr txBox="1">
            <a:spLocks noChangeArrowheads="1"/>
          </p:cNvSpPr>
          <p:nvPr/>
        </p:nvSpPr>
        <p:spPr bwMode="auto">
          <a:xfrm>
            <a:off x="144016" y="3645024"/>
            <a:ext cx="2483768" cy="7200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0" lang="lv-LV" sz="3600" b="1" i="0" u="none" strike="noStrike" kern="0" cap="none" spc="0" normalizeH="0" baseline="0" noProof="0" dirty="0" smtClean="0">
                <a:ln>
                  <a:noFill/>
                </a:ln>
                <a:solidFill>
                  <a:schemeClr val="tx1"/>
                </a:solidFill>
                <a:effectLst/>
                <a:uLnTx/>
                <a:uFillTx/>
                <a:latin typeface="+mn-lt"/>
                <a:ea typeface="+mn-ea"/>
                <a:cs typeface="+mn-cs"/>
              </a:rPr>
              <a:t>Konfūcijs:</a:t>
            </a:r>
            <a:endParaRPr kumimoji="0" lang="en-US" sz="36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11" name="Rounded Rectangular Callout 10"/>
          <p:cNvSpPr/>
          <p:nvPr/>
        </p:nvSpPr>
        <p:spPr>
          <a:xfrm>
            <a:off x="2123728" y="2564904"/>
            <a:ext cx="4608512" cy="720080"/>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Meklējiet patiesību</a:t>
            </a:r>
            <a:endParaRPr lang="en-US" sz="4000" dirty="0">
              <a:solidFill>
                <a:schemeClr val="tx1"/>
              </a:solidFill>
            </a:endParaRPr>
          </a:p>
        </p:txBody>
      </p:sp>
      <p:sp>
        <p:nvSpPr>
          <p:cNvPr id="12" name="Rounded Rectangular Callout 11"/>
          <p:cNvSpPr/>
          <p:nvPr/>
        </p:nvSpPr>
        <p:spPr>
          <a:xfrm>
            <a:off x="2555776" y="3573016"/>
            <a:ext cx="4608512" cy="720080"/>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Es neesmu ceļš</a:t>
            </a:r>
            <a:endParaRPr lang="en-US" sz="4000" dirty="0">
              <a:solidFill>
                <a:schemeClr val="tx1"/>
              </a:solidFill>
            </a:endParaRPr>
          </a:p>
        </p:txBody>
      </p:sp>
      <p:sp>
        <p:nvSpPr>
          <p:cNvPr id="13" name="Rounded Rectangular Callout 12"/>
          <p:cNvSpPr/>
          <p:nvPr/>
        </p:nvSpPr>
        <p:spPr>
          <a:xfrm>
            <a:off x="2267744" y="4797152"/>
            <a:ext cx="6696744" cy="172819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Es esmu ceļš, patiesība, dzīvība, neviens nenāks pie Tēva, kā vien caur mani</a:t>
            </a:r>
            <a:endParaRPr lang="en-US" sz="4000" dirty="0">
              <a:solidFill>
                <a:schemeClr val="tx1"/>
              </a:solidFill>
            </a:endParaRPr>
          </a:p>
        </p:txBody>
      </p:sp>
      <p:pic>
        <p:nvPicPr>
          <p:cNvPr id="33794" name="Picture 2" descr="World religions - Simple English Wikipedia, the free encyclopedia"/>
          <p:cNvPicPr>
            <a:picLocks noChangeAspect="1" noChangeArrowheads="1"/>
          </p:cNvPicPr>
          <p:nvPr/>
        </p:nvPicPr>
        <p:blipFill>
          <a:blip r:embed="rId2" cstate="print"/>
          <a:srcRect/>
          <a:stretch>
            <a:fillRect/>
          </a:stretch>
        </p:blipFill>
        <p:spPr bwMode="auto">
          <a:xfrm>
            <a:off x="6879993" y="1484784"/>
            <a:ext cx="2264007" cy="2592288"/>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3794"/>
                                        </p:tgtEl>
                                        <p:attrNameLst>
                                          <p:attrName>style.visibility</p:attrName>
                                        </p:attrNameLst>
                                      </p:cBhvr>
                                      <p:to>
                                        <p:strVal val="visible"/>
                                      </p:to>
                                    </p:set>
                                    <p:animEffect transition="in" filter="fade">
                                      <p:cBhvr>
                                        <p:cTn id="11" dur="2000"/>
                                        <p:tgtEl>
                                          <p:spTgt spid="33794"/>
                                        </p:tgtEl>
                                      </p:cBhvr>
                                    </p:animEffect>
                                  </p:childTnLst>
                                </p:cTn>
                              </p:par>
                            </p:childTnLst>
                          </p:cTn>
                        </p:par>
                        <p:par>
                          <p:cTn id="12" fill="hold">
                            <p:stCondLst>
                              <p:cond delay="2500"/>
                            </p:stCondLst>
                            <p:childTnLst>
                              <p:par>
                                <p:cTn id="13" presetID="2" presetClass="entr" presetSubtype="4" fill="hold" grpId="0" nodeType="afterEffect">
                                  <p:stCondLst>
                                    <p:cond delay="0"/>
                                  </p:stCondLst>
                                  <p:childTnLst>
                                    <p:set>
                                      <p:cBhvr>
                                        <p:cTn id="14" dur="1" fill="hold">
                                          <p:stCondLst>
                                            <p:cond delay="0"/>
                                          </p:stCondLst>
                                        </p:cTn>
                                        <p:tgtEl>
                                          <p:spTgt spid="5123">
                                            <p:txEl>
                                              <p:pRg st="0" end="0"/>
                                            </p:txEl>
                                          </p:spTgt>
                                        </p:tgtEl>
                                        <p:attrNameLst>
                                          <p:attrName>style.visibility</p:attrName>
                                        </p:attrNameLst>
                                      </p:cBhvr>
                                      <p:to>
                                        <p:strVal val="visible"/>
                                      </p:to>
                                    </p:set>
                                    <p:anim calcmode="lin" valueType="num">
                                      <p:cBhvr additive="base">
                                        <p:cTn id="15"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5000"/>
                            </p:stCondLst>
                            <p:childTnLst>
                              <p:par>
                                <p:cTn id="22" presetID="2" presetClass="entr" presetSubtype="4" fill="hold" grpId="0"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par>
                          <p:cTn id="30" fill="hold">
                            <p:stCondLst>
                              <p:cond delay="7500"/>
                            </p:stCondLst>
                            <p:childTnLst>
                              <p:par>
                                <p:cTn id="31" presetID="2" presetClass="entr" presetSubtype="4" fill="hold" grpId="0" nodeType="after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anim calcmode="lin" valueType="num">
                                      <p:cBhvr additive="base">
                                        <p:cTn id="3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35" fill="hold">
                            <p:stCondLst>
                              <p:cond delay="80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childTnLst>
                          </p:cTn>
                        </p:par>
                        <p:par>
                          <p:cTn id="39" fill="hold">
                            <p:stCondLst>
                              <p:cond delay="10000"/>
                            </p:stCondLst>
                            <p:childTnLst>
                              <p:par>
                                <p:cTn id="40" presetID="2" presetClass="entr" presetSubtype="4" fill="hold" grpId="0" nodeType="after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additive="base">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10500"/>
                            </p:stCondLst>
                            <p:childTnLst>
                              <p:par>
                                <p:cTn id="45" presetID="10"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P spid="7" grpId="0" build="p"/>
      <p:bldP spid="8" grpId="0" build="p"/>
      <p:bldP spid="9" grpId="0" animBg="1"/>
      <p:bldP spid="10" grpId="0" build="p"/>
      <p:bldP spid="11"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08520" y="576287"/>
            <a:ext cx="9144000" cy="1052513"/>
          </a:xfrm>
        </p:spPr>
        <p:txBody>
          <a:bodyPr/>
          <a:lstStyle/>
          <a:p>
            <a:pPr algn="ctr">
              <a:buNone/>
            </a:pPr>
            <a:r>
              <a:rPr lang="lv-LV" i="1" dirty="0" smtClean="0"/>
              <a:t>16 ... lai visi, kas Viņam tic, nepazustu, bet dabūtu mūžīgo dzīvību.</a:t>
            </a:r>
            <a:endParaRPr lang="en-US" dirty="0" smtClean="0"/>
          </a:p>
        </p:txBody>
      </p:sp>
      <p:sp>
        <p:nvSpPr>
          <p:cNvPr id="5" name="Rectangle 2"/>
          <p:cNvSpPr>
            <a:spLocks noGrp="1" noChangeArrowheads="1"/>
          </p:cNvSpPr>
          <p:nvPr>
            <p:ph type="title"/>
          </p:nvPr>
        </p:nvSpPr>
        <p:spPr>
          <a:xfrm>
            <a:off x="0" y="-27384"/>
            <a:ext cx="9144000" cy="792088"/>
          </a:xfrm>
        </p:spPr>
        <p:txBody>
          <a:bodyPr/>
          <a:lstStyle/>
          <a:p>
            <a:pPr eaLnBrk="1" hangingPunct="1"/>
            <a:r>
              <a:rPr lang="lv-LV" sz="4000" b="1" dirty="0" smtClean="0">
                <a:solidFill>
                  <a:schemeClr val="tx1"/>
                </a:solidFill>
              </a:rPr>
              <a:t>Kāpēc Dievs sūtīja savu Dēlu?</a:t>
            </a:r>
          </a:p>
        </p:txBody>
      </p:sp>
      <p:sp>
        <p:nvSpPr>
          <p:cNvPr id="6" name="Rounded Rectangle 5"/>
          <p:cNvSpPr/>
          <p:nvPr/>
        </p:nvSpPr>
        <p:spPr>
          <a:xfrm>
            <a:off x="251520" y="4221088"/>
            <a:ext cx="2952328" cy="6206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Lai visi, kas...</a:t>
            </a:r>
            <a:endParaRPr lang="en-US" sz="3200" dirty="0">
              <a:solidFill>
                <a:schemeClr val="tx1"/>
              </a:solidFill>
            </a:endParaRPr>
          </a:p>
        </p:txBody>
      </p:sp>
      <p:sp>
        <p:nvSpPr>
          <p:cNvPr id="8" name="Rounded Rectangle 7"/>
          <p:cNvSpPr/>
          <p:nvPr/>
        </p:nvSpPr>
        <p:spPr>
          <a:xfrm>
            <a:off x="6732240" y="4005064"/>
            <a:ext cx="2088232"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dabūtu mūžīgo dzīvību</a:t>
            </a:r>
            <a:endParaRPr lang="en-US" sz="3200" dirty="0">
              <a:solidFill>
                <a:schemeClr val="tx1"/>
              </a:solidFill>
            </a:endParaRPr>
          </a:p>
        </p:txBody>
      </p:sp>
      <p:sp>
        <p:nvSpPr>
          <p:cNvPr id="9" name="Rounded Rectangle 8"/>
          <p:cNvSpPr/>
          <p:nvPr/>
        </p:nvSpPr>
        <p:spPr>
          <a:xfrm>
            <a:off x="3995936" y="1700808"/>
            <a:ext cx="216024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dara labu</a:t>
            </a:r>
            <a:endParaRPr lang="en-US" sz="3200" dirty="0">
              <a:solidFill>
                <a:schemeClr val="tx1"/>
              </a:solidFill>
            </a:endParaRPr>
          </a:p>
        </p:txBody>
      </p:sp>
      <p:pic>
        <p:nvPicPr>
          <p:cNvPr id="11" name="Picture 10" descr="no sign.png"/>
          <p:cNvPicPr>
            <a:picLocks noChangeAspect="1"/>
          </p:cNvPicPr>
          <p:nvPr/>
        </p:nvPicPr>
        <p:blipFill>
          <a:blip r:embed="rId2" cstate="print"/>
          <a:stretch>
            <a:fillRect/>
          </a:stretch>
        </p:blipFill>
        <p:spPr>
          <a:xfrm>
            <a:off x="3419872" y="1700808"/>
            <a:ext cx="720080" cy="720080"/>
          </a:xfrm>
          <a:prstGeom prst="rect">
            <a:avLst/>
          </a:prstGeom>
        </p:spPr>
      </p:pic>
      <p:sp>
        <p:nvSpPr>
          <p:cNvPr id="12" name="Rounded Rectangle 11"/>
          <p:cNvSpPr/>
          <p:nvPr/>
        </p:nvSpPr>
        <p:spPr>
          <a:xfrm>
            <a:off x="3995936" y="2492896"/>
            <a:ext cx="2160240"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seko piemēram</a:t>
            </a:r>
            <a:endParaRPr lang="en-US" sz="3200" dirty="0">
              <a:solidFill>
                <a:schemeClr val="tx1"/>
              </a:solidFill>
            </a:endParaRPr>
          </a:p>
        </p:txBody>
      </p:sp>
      <p:pic>
        <p:nvPicPr>
          <p:cNvPr id="13" name="Picture 12" descr="no sign.png"/>
          <p:cNvPicPr>
            <a:picLocks noChangeAspect="1"/>
          </p:cNvPicPr>
          <p:nvPr/>
        </p:nvPicPr>
        <p:blipFill>
          <a:blip r:embed="rId2" cstate="print"/>
          <a:stretch>
            <a:fillRect/>
          </a:stretch>
        </p:blipFill>
        <p:spPr>
          <a:xfrm>
            <a:off x="3419872" y="2564904"/>
            <a:ext cx="720080" cy="720080"/>
          </a:xfrm>
          <a:prstGeom prst="rect">
            <a:avLst/>
          </a:prstGeom>
        </p:spPr>
      </p:pic>
      <p:sp>
        <p:nvSpPr>
          <p:cNvPr id="14" name="Rounded Rectangle 13"/>
          <p:cNvSpPr/>
          <p:nvPr/>
        </p:nvSpPr>
        <p:spPr>
          <a:xfrm>
            <a:off x="3995936" y="3645024"/>
            <a:ext cx="216024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ir reliģiozi</a:t>
            </a:r>
            <a:endParaRPr lang="en-US" sz="3200" dirty="0">
              <a:solidFill>
                <a:schemeClr val="tx1"/>
              </a:solidFill>
            </a:endParaRPr>
          </a:p>
        </p:txBody>
      </p:sp>
      <p:pic>
        <p:nvPicPr>
          <p:cNvPr id="15" name="Picture 14" descr="no sign.png"/>
          <p:cNvPicPr>
            <a:picLocks noChangeAspect="1"/>
          </p:cNvPicPr>
          <p:nvPr/>
        </p:nvPicPr>
        <p:blipFill>
          <a:blip r:embed="rId2" cstate="print"/>
          <a:stretch>
            <a:fillRect/>
          </a:stretch>
        </p:blipFill>
        <p:spPr>
          <a:xfrm>
            <a:off x="3419872" y="3645024"/>
            <a:ext cx="720080" cy="720080"/>
          </a:xfrm>
          <a:prstGeom prst="rect">
            <a:avLst/>
          </a:prstGeom>
        </p:spPr>
      </p:pic>
      <p:sp>
        <p:nvSpPr>
          <p:cNvPr id="16" name="Rounded Rectangle 15"/>
          <p:cNvSpPr/>
          <p:nvPr/>
        </p:nvSpPr>
        <p:spPr>
          <a:xfrm>
            <a:off x="3995936" y="4437112"/>
            <a:ext cx="216024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pilda baušļus</a:t>
            </a:r>
            <a:endParaRPr lang="en-US" sz="3200" dirty="0">
              <a:solidFill>
                <a:schemeClr val="tx1"/>
              </a:solidFill>
            </a:endParaRPr>
          </a:p>
        </p:txBody>
      </p:sp>
      <p:pic>
        <p:nvPicPr>
          <p:cNvPr id="17" name="Picture 16" descr="no sign.png"/>
          <p:cNvPicPr>
            <a:picLocks noChangeAspect="1"/>
          </p:cNvPicPr>
          <p:nvPr/>
        </p:nvPicPr>
        <p:blipFill>
          <a:blip r:embed="rId2" cstate="print"/>
          <a:stretch>
            <a:fillRect/>
          </a:stretch>
        </p:blipFill>
        <p:spPr>
          <a:xfrm>
            <a:off x="3419872" y="4509120"/>
            <a:ext cx="720080" cy="720080"/>
          </a:xfrm>
          <a:prstGeom prst="rect">
            <a:avLst/>
          </a:prstGeom>
        </p:spPr>
      </p:pic>
      <p:sp>
        <p:nvSpPr>
          <p:cNvPr id="18" name="Rounded Rectangle 17"/>
          <p:cNvSpPr/>
          <p:nvPr/>
        </p:nvSpPr>
        <p:spPr>
          <a:xfrm>
            <a:off x="3995936" y="5589240"/>
            <a:ext cx="216024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tic Jēzum</a:t>
            </a:r>
            <a:endParaRPr lang="en-US" sz="3200" dirty="0">
              <a:solidFill>
                <a:schemeClr val="tx1"/>
              </a:solidFill>
            </a:endParaRPr>
          </a:p>
        </p:txBody>
      </p:sp>
      <p:pic>
        <p:nvPicPr>
          <p:cNvPr id="20" name="Picture 19" descr="heaven.png"/>
          <p:cNvPicPr>
            <a:picLocks noChangeAspect="1"/>
          </p:cNvPicPr>
          <p:nvPr/>
        </p:nvPicPr>
        <p:blipFill>
          <a:blip r:embed="rId3" cstate="print"/>
          <a:stretch>
            <a:fillRect/>
          </a:stretch>
        </p:blipFill>
        <p:spPr>
          <a:xfrm>
            <a:off x="6444208" y="1412776"/>
            <a:ext cx="2520280" cy="2520280"/>
          </a:xfrm>
          <a:prstGeom prst="rect">
            <a:avLst/>
          </a:prstGeom>
        </p:spPr>
      </p:pic>
      <p:pic>
        <p:nvPicPr>
          <p:cNvPr id="21" name="Picture 4" descr="BIBLE016"/>
          <p:cNvPicPr>
            <a:picLocks noChangeAspect="1" noChangeArrowheads="1"/>
          </p:cNvPicPr>
          <p:nvPr/>
        </p:nvPicPr>
        <p:blipFill>
          <a:blip r:embed="rId4" cstate="print"/>
          <a:srcRect/>
          <a:stretch>
            <a:fillRect/>
          </a:stretch>
        </p:blipFill>
        <p:spPr bwMode="auto">
          <a:xfrm>
            <a:off x="5724128" y="5301208"/>
            <a:ext cx="1304087" cy="1556792"/>
          </a:xfrm>
          <a:prstGeom prst="rect">
            <a:avLst/>
          </a:prstGeom>
          <a:noFill/>
          <a:ln w="9525">
            <a:noFill/>
            <a:miter lim="800000"/>
            <a:headEnd/>
            <a:tailEnd/>
          </a:ln>
        </p:spPr>
      </p:pic>
      <p:pic>
        <p:nvPicPr>
          <p:cNvPr id="22" name="Picture 21" descr="yes.png"/>
          <p:cNvPicPr>
            <a:picLocks noChangeAspect="1"/>
          </p:cNvPicPr>
          <p:nvPr/>
        </p:nvPicPr>
        <p:blipFill>
          <a:blip r:embed="rId5" cstate="print"/>
          <a:stretch>
            <a:fillRect/>
          </a:stretch>
        </p:blipFill>
        <p:spPr>
          <a:xfrm>
            <a:off x="2915816" y="5373216"/>
            <a:ext cx="1196752" cy="1196752"/>
          </a:xfrm>
          <a:prstGeom prst="rect">
            <a:avLst/>
          </a:prstGeom>
        </p:spPr>
      </p:pic>
      <p:pic>
        <p:nvPicPr>
          <p:cNvPr id="23" name="Picture 22" descr="crowd.png"/>
          <p:cNvPicPr>
            <a:picLocks noChangeAspect="1"/>
          </p:cNvPicPr>
          <p:nvPr/>
        </p:nvPicPr>
        <p:blipFill>
          <a:blip r:embed="rId6" cstate="print"/>
          <a:stretch>
            <a:fillRect/>
          </a:stretch>
        </p:blipFill>
        <p:spPr>
          <a:xfrm>
            <a:off x="323528" y="1618624"/>
            <a:ext cx="2736304" cy="27363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2000"/>
                                        <p:tgtEl>
                                          <p:spTgt spid="23"/>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000"/>
                                        <p:tgtEl>
                                          <p:spTgt spid="11"/>
                                        </p:tgtEl>
                                      </p:cBhvr>
                                    </p:animEffect>
                                  </p:childTnLst>
                                </p:cTn>
                              </p:par>
                            </p:childTnLst>
                          </p:cTn>
                        </p:par>
                        <p:par>
                          <p:cTn id="35" fill="hold">
                            <p:stCondLst>
                              <p:cond delay="70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childTnLst>
                                </p:cTn>
                              </p:par>
                            </p:childTnLst>
                          </p:cTn>
                        </p:par>
                        <p:par>
                          <p:cTn id="42" fill="hold">
                            <p:stCondLst>
                              <p:cond delay="900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2000"/>
                                        <p:tgtEl>
                                          <p:spTgt spid="14"/>
                                        </p:tgtEl>
                                      </p:cBhvr>
                                    </p:animEffect>
                                  </p:childTnLst>
                                </p:cTn>
                              </p:par>
                              <p:par>
                                <p:cTn id="46" presetID="10" presetClass="entr" presetSubtype="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2000"/>
                                        <p:tgtEl>
                                          <p:spTgt spid="15"/>
                                        </p:tgtEl>
                                      </p:cBhvr>
                                    </p:animEffect>
                                  </p:childTnLst>
                                </p:cTn>
                              </p:par>
                            </p:childTnLst>
                          </p:cTn>
                        </p:par>
                        <p:par>
                          <p:cTn id="49" fill="hold">
                            <p:stCondLst>
                              <p:cond delay="110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2000"/>
                                        <p:tgtEl>
                                          <p:spTgt spid="16"/>
                                        </p:tgtEl>
                                      </p:cBhvr>
                                    </p:animEffect>
                                  </p:childTnLst>
                                </p:cTn>
                              </p:par>
                              <p:par>
                                <p:cTn id="53" presetID="10" presetClass="entr" presetSubtype="0"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000"/>
                                        <p:tgtEl>
                                          <p:spTgt spid="17"/>
                                        </p:tgtEl>
                                      </p:cBhvr>
                                    </p:animEffect>
                                  </p:childTnLst>
                                </p:cTn>
                              </p:par>
                            </p:childTnLst>
                          </p:cTn>
                        </p:par>
                        <p:par>
                          <p:cTn id="56" fill="hold">
                            <p:stCondLst>
                              <p:cond delay="130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000"/>
                                        <p:tgtEl>
                                          <p:spTgt spid="18"/>
                                        </p:tgtEl>
                                      </p:cBhvr>
                                    </p:animEffect>
                                  </p:childTnLst>
                                </p:cTn>
                              </p:par>
                              <p:par>
                                <p:cTn id="60" presetID="9" presetClass="entr" presetSubtype="0"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dissolve">
                                      <p:cBhvr>
                                        <p:cTn id="62" dur="500"/>
                                        <p:tgtEl>
                                          <p:spTgt spid="21"/>
                                        </p:tgtEl>
                                      </p:cBhvr>
                                    </p:animEffect>
                                  </p:childTnLst>
                                </p:cTn>
                              </p:par>
                            </p:childTnLst>
                          </p:cTn>
                        </p:par>
                        <p:par>
                          <p:cTn id="63" fill="hold">
                            <p:stCondLst>
                              <p:cond delay="15000"/>
                            </p:stCondLst>
                            <p:childTnLst>
                              <p:par>
                                <p:cTn id="64" presetID="10" presetClass="entr" presetSubtype="0" fill="hold"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2" grpId="0" animBg="1"/>
      <p:bldP spid="14" grpId="0" animBg="1"/>
      <p:bldP spid="16"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72554"/>
            <a:ext cx="9144000" cy="692150"/>
          </a:xfrm>
        </p:spPr>
        <p:txBody>
          <a:bodyPr/>
          <a:lstStyle/>
          <a:p>
            <a:pPr eaLnBrk="1" hangingPunct="1"/>
            <a:r>
              <a:rPr lang="lv-LV" sz="6000" b="1" dirty="0" smtClean="0">
                <a:solidFill>
                  <a:schemeClr val="tx1"/>
                </a:solidFill>
              </a:rPr>
              <a:t>Ziemassvētki</a:t>
            </a:r>
            <a:endParaRPr lang="lv-LV" sz="6000" b="1" dirty="0" smtClean="0">
              <a:solidFill>
                <a:schemeClr val="tx1"/>
              </a:solidFill>
            </a:endParaRPr>
          </a:p>
        </p:txBody>
      </p:sp>
      <p:sp>
        <p:nvSpPr>
          <p:cNvPr id="4102" name="Slide Number Placeholder 6"/>
          <p:cNvSpPr>
            <a:spLocks noGrp="1"/>
          </p:cNvSpPr>
          <p:nvPr>
            <p:ph type="sldNum" sz="quarter" idx="12"/>
          </p:nvPr>
        </p:nvSpPr>
        <p:spPr>
          <a:noFill/>
        </p:spPr>
        <p:txBody>
          <a:bodyPr/>
          <a:lstStyle/>
          <a:p>
            <a:fld id="{DE609797-4317-4CC5-9896-51D2A210EB08}" type="slidenum">
              <a:rPr lang="lv-LV" smtClean="0"/>
              <a:pPr/>
              <a:t>2</a:t>
            </a:fld>
            <a:endParaRPr lang="lv-LV" smtClean="0"/>
          </a:p>
        </p:txBody>
      </p:sp>
      <p:pic>
        <p:nvPicPr>
          <p:cNvPr id="6" name="Picture 2" descr="Attēlu rezultāti vaicājumam “winter”"/>
          <p:cNvPicPr>
            <a:picLocks noChangeAspect="1" noChangeArrowheads="1"/>
          </p:cNvPicPr>
          <p:nvPr/>
        </p:nvPicPr>
        <p:blipFill>
          <a:blip r:embed="rId2" cstate="print"/>
          <a:srcRect/>
          <a:stretch>
            <a:fillRect/>
          </a:stretch>
        </p:blipFill>
        <p:spPr bwMode="auto">
          <a:xfrm>
            <a:off x="500034" y="2485465"/>
            <a:ext cx="8215338" cy="4229683"/>
          </a:xfrm>
          <a:prstGeom prst="rect">
            <a:avLst/>
          </a:prstGeom>
          <a:ln>
            <a:noFill/>
          </a:ln>
          <a:effectLst>
            <a:softEdge rad="112500"/>
          </a:effectLst>
        </p:spPr>
      </p:pic>
      <p:sp>
        <p:nvSpPr>
          <p:cNvPr id="7" name="Rectangle 6"/>
          <p:cNvSpPr>
            <a:spLocks noChangeArrowheads="1"/>
          </p:cNvSpPr>
          <p:nvPr/>
        </p:nvSpPr>
        <p:spPr bwMode="auto">
          <a:xfrm>
            <a:off x="0" y="785794"/>
            <a:ext cx="4788024" cy="1323439"/>
          </a:xfrm>
          <a:prstGeom prst="rect">
            <a:avLst/>
          </a:prstGeom>
          <a:noFill/>
          <a:ln w="9525">
            <a:noFill/>
            <a:miter lim="800000"/>
            <a:headEnd/>
            <a:tailEnd/>
          </a:ln>
        </p:spPr>
        <p:txBody>
          <a:bodyPr wrap="square">
            <a:spAutoFit/>
          </a:bodyPr>
          <a:lstStyle/>
          <a:p>
            <a:pPr algn="ctr"/>
            <a:r>
              <a:rPr lang="lv-LV" sz="4000" b="1" dirty="0" smtClean="0"/>
              <a:t>Kā sauc šos svētkus angliski?</a:t>
            </a:r>
            <a:endParaRPr lang="lv-LV" sz="4000" b="1" dirty="0"/>
          </a:p>
        </p:txBody>
      </p:sp>
      <p:sp>
        <p:nvSpPr>
          <p:cNvPr id="9" name="Rectangle 8"/>
          <p:cNvSpPr>
            <a:spLocks noChangeArrowheads="1"/>
          </p:cNvSpPr>
          <p:nvPr/>
        </p:nvSpPr>
        <p:spPr bwMode="auto">
          <a:xfrm>
            <a:off x="4464496" y="809417"/>
            <a:ext cx="4788024" cy="1323439"/>
          </a:xfrm>
          <a:prstGeom prst="rect">
            <a:avLst/>
          </a:prstGeom>
          <a:noFill/>
          <a:ln w="9525">
            <a:noFill/>
            <a:miter lim="800000"/>
            <a:headEnd/>
            <a:tailEnd/>
          </a:ln>
        </p:spPr>
        <p:txBody>
          <a:bodyPr wrap="square">
            <a:spAutoFit/>
          </a:bodyPr>
          <a:lstStyle/>
          <a:p>
            <a:pPr algn="ctr"/>
            <a:r>
              <a:rPr lang="lv-LV" sz="4000" b="1" dirty="0" smtClean="0"/>
              <a:t>Kā sauc šos svētkus krieviski?</a:t>
            </a:r>
            <a:endParaRPr lang="lv-LV" sz="4000" b="1" dirty="0"/>
          </a:p>
        </p:txBody>
      </p:sp>
      <p:sp>
        <p:nvSpPr>
          <p:cNvPr id="10" name="Oval 9"/>
          <p:cNvSpPr/>
          <p:nvPr/>
        </p:nvSpPr>
        <p:spPr>
          <a:xfrm>
            <a:off x="72008" y="2204864"/>
            <a:ext cx="486003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err="1" smtClean="0">
                <a:solidFill>
                  <a:srgbClr val="FF0000"/>
                </a:solidFill>
              </a:rPr>
              <a:t>Christ</a:t>
            </a:r>
            <a:r>
              <a:rPr lang="lv-LV" sz="4800" b="1" dirty="0" err="1" smtClean="0">
                <a:solidFill>
                  <a:schemeClr val="tx1"/>
                </a:solidFill>
              </a:rPr>
              <a:t>mas</a:t>
            </a:r>
            <a:endParaRPr lang="en-US" sz="4800" b="1" dirty="0">
              <a:solidFill>
                <a:schemeClr val="tx1"/>
              </a:solidFill>
            </a:endParaRPr>
          </a:p>
        </p:txBody>
      </p:sp>
      <p:sp>
        <p:nvSpPr>
          <p:cNvPr id="11" name="Oval 10"/>
          <p:cNvSpPr/>
          <p:nvPr/>
        </p:nvSpPr>
        <p:spPr>
          <a:xfrm>
            <a:off x="4211960" y="2852936"/>
            <a:ext cx="486003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err="1" smtClean="0">
                <a:solidFill>
                  <a:schemeClr val="tx1"/>
                </a:solidFill>
              </a:rPr>
              <a:t>Rožģestvo</a:t>
            </a:r>
            <a:endParaRPr lang="en-US" sz="4800" b="1" dirty="0">
              <a:solidFill>
                <a:schemeClr val="tx1"/>
              </a:solidFill>
            </a:endParaRPr>
          </a:p>
        </p:txBody>
      </p:sp>
      <p:pic>
        <p:nvPicPr>
          <p:cNvPr id="12" name="Picture 7"/>
          <p:cNvPicPr>
            <a:picLocks noChangeAspect="1" noChangeArrowheads="1"/>
          </p:cNvPicPr>
          <p:nvPr/>
        </p:nvPicPr>
        <p:blipFill>
          <a:blip r:embed="rId3" cstate="print"/>
          <a:srcRect/>
          <a:stretch>
            <a:fillRect/>
          </a:stretch>
        </p:blipFill>
        <p:spPr bwMode="auto">
          <a:xfrm rot="5400000">
            <a:off x="5331731" y="3173325"/>
            <a:ext cx="2551340" cy="42148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000"/>
                                        <p:tgtEl>
                                          <p:spTgt spid="11"/>
                                        </p:tgtEl>
                                      </p:cBhvr>
                                    </p:animEffect>
                                  </p:childTnLst>
                                </p:cTn>
                              </p:par>
                            </p:childTnLst>
                          </p:cTn>
                        </p:par>
                        <p:par>
                          <p:cTn id="31" fill="hold">
                            <p:stCondLst>
                              <p:cond delay="7500"/>
                            </p:stCondLst>
                            <p:childTnLst>
                              <p:par>
                                <p:cTn id="32" presetID="1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20</a:t>
            </a:fld>
            <a:endParaRPr lang="en-US" dirty="0"/>
          </a:p>
        </p:txBody>
      </p:sp>
      <p:sp>
        <p:nvSpPr>
          <p:cNvPr id="38914" name="Rectangle 2"/>
          <p:cNvSpPr>
            <a:spLocks noGrp="1" noChangeArrowheads="1"/>
          </p:cNvSpPr>
          <p:nvPr>
            <p:ph type="title"/>
          </p:nvPr>
        </p:nvSpPr>
        <p:spPr>
          <a:xfrm>
            <a:off x="0" y="0"/>
            <a:ext cx="9144000" cy="620713"/>
          </a:xfrm>
        </p:spPr>
        <p:txBody>
          <a:bodyPr/>
          <a:lstStyle/>
          <a:p>
            <a:pPr eaLnBrk="1" hangingPunct="1">
              <a:spcBef>
                <a:spcPct val="20000"/>
              </a:spcBef>
            </a:pPr>
            <a:r>
              <a:rPr lang="lv-LV" sz="4000" b="1" kern="1200" dirty="0" smtClean="0">
                <a:solidFill>
                  <a:schemeClr val="tx1"/>
                </a:solidFill>
              </a:rPr>
              <a:t>Krusts = Lielā apmaiņa</a:t>
            </a:r>
          </a:p>
        </p:txBody>
      </p:sp>
      <p:pic>
        <p:nvPicPr>
          <p:cNvPr id="8" name="Picture 4" descr="BIBLE016"/>
          <p:cNvPicPr>
            <a:picLocks noChangeAspect="1" noChangeArrowheads="1"/>
          </p:cNvPicPr>
          <p:nvPr/>
        </p:nvPicPr>
        <p:blipFill>
          <a:blip r:embed="rId2" cstate="print"/>
          <a:srcRect/>
          <a:stretch>
            <a:fillRect/>
          </a:stretch>
        </p:blipFill>
        <p:spPr bwMode="auto">
          <a:xfrm>
            <a:off x="2051720" y="1152128"/>
            <a:ext cx="4203136" cy="5373216"/>
          </a:xfrm>
          <a:prstGeom prst="rect">
            <a:avLst/>
          </a:prstGeom>
          <a:noFill/>
          <a:ln w="9525">
            <a:noFill/>
            <a:miter lim="800000"/>
            <a:headEnd/>
            <a:tailEnd/>
          </a:ln>
        </p:spPr>
      </p:pic>
      <p:pic>
        <p:nvPicPr>
          <p:cNvPr id="9" name="Picture 8" descr="original-sin.png"/>
          <p:cNvPicPr>
            <a:picLocks noChangeAspect="1"/>
          </p:cNvPicPr>
          <p:nvPr/>
        </p:nvPicPr>
        <p:blipFill>
          <a:blip r:embed="rId3" cstate="print"/>
          <a:stretch>
            <a:fillRect/>
          </a:stretch>
        </p:blipFill>
        <p:spPr>
          <a:xfrm>
            <a:off x="251520" y="2348880"/>
            <a:ext cx="2150063" cy="2150063"/>
          </a:xfrm>
          <a:prstGeom prst="rect">
            <a:avLst/>
          </a:prstGeom>
        </p:spPr>
      </p:pic>
      <p:sp>
        <p:nvSpPr>
          <p:cNvPr id="10" name="Rectangle 2"/>
          <p:cNvSpPr txBox="1">
            <a:spLocks noChangeArrowheads="1"/>
          </p:cNvSpPr>
          <p:nvPr/>
        </p:nvSpPr>
        <p:spPr bwMode="auto">
          <a:xfrm>
            <a:off x="0" y="1628800"/>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Mūsu grēki</a:t>
            </a:r>
            <a:endParaRPr kumimoji="0" lang="en-US" sz="4400" b="0" i="0" u="none" strike="noStrike" kern="0" cap="none" spc="0" normalizeH="0" baseline="0" noProof="0" dirty="0" smtClean="0">
              <a:ln>
                <a:noFill/>
              </a:ln>
              <a:uLnTx/>
              <a:uFillTx/>
              <a:latin typeface="+mj-lt"/>
              <a:ea typeface="+mj-ea"/>
              <a:cs typeface="+mj-cs"/>
            </a:endParaRPr>
          </a:p>
        </p:txBody>
      </p:sp>
      <p:sp>
        <p:nvSpPr>
          <p:cNvPr id="11" name="Right Arrow 10"/>
          <p:cNvSpPr/>
          <p:nvPr/>
        </p:nvSpPr>
        <p:spPr bwMode="auto">
          <a:xfrm>
            <a:off x="2411760" y="321297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Right Arrow 11"/>
          <p:cNvSpPr/>
          <p:nvPr/>
        </p:nvSpPr>
        <p:spPr bwMode="auto">
          <a:xfrm>
            <a:off x="5076056" y="2708920"/>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13" name="Picture 8"/>
          <p:cNvPicPr>
            <a:picLocks noChangeAspect="1" noChangeArrowheads="1"/>
          </p:cNvPicPr>
          <p:nvPr/>
        </p:nvPicPr>
        <p:blipFill>
          <a:blip r:embed="rId4" cstate="print"/>
          <a:srcRect/>
          <a:stretch>
            <a:fillRect/>
          </a:stretch>
        </p:blipFill>
        <p:spPr bwMode="auto">
          <a:xfrm>
            <a:off x="6444208" y="1737604"/>
            <a:ext cx="2232720" cy="19794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2"/>
          <p:cNvSpPr txBox="1">
            <a:spLocks noChangeArrowheads="1"/>
          </p:cNvSpPr>
          <p:nvPr/>
        </p:nvSpPr>
        <p:spPr bwMode="auto">
          <a:xfrm>
            <a:off x="6156176" y="792063"/>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Grēku</a:t>
            </a:r>
            <a:r>
              <a:rPr kumimoji="0" lang="lv-LV" sz="3600" b="1" i="0" u="none" strike="noStrike" kern="0" cap="none" spc="0" normalizeH="0" noProof="0" dirty="0" smtClean="0">
                <a:ln>
                  <a:noFill/>
                </a:ln>
                <a:uLnTx/>
                <a:uFillTx/>
                <a:latin typeface="+mj-lt"/>
                <a:ea typeface="+mj-ea"/>
                <a:cs typeface="+mj-cs"/>
              </a:rPr>
              <a:t> piedošana</a:t>
            </a:r>
            <a:endParaRPr kumimoji="0" lang="en-US" sz="4400" b="0" i="0" u="none" strike="noStrike" kern="0" cap="none" spc="0" normalizeH="0" baseline="0" noProof="0" dirty="0" smtClean="0">
              <a:ln>
                <a:noFill/>
              </a:ln>
              <a:uLnTx/>
              <a:uFillTx/>
              <a:latin typeface="+mj-lt"/>
              <a:ea typeface="+mj-ea"/>
              <a:cs typeface="+mj-cs"/>
            </a:endParaRPr>
          </a:p>
        </p:txBody>
      </p:sp>
      <p:pic>
        <p:nvPicPr>
          <p:cNvPr id="16" name="Picture 15" descr="heaven.png"/>
          <p:cNvPicPr>
            <a:picLocks noChangeAspect="1"/>
          </p:cNvPicPr>
          <p:nvPr/>
        </p:nvPicPr>
        <p:blipFill>
          <a:blip r:embed="rId5" cstate="print"/>
          <a:stretch>
            <a:fillRect/>
          </a:stretch>
        </p:blipFill>
        <p:spPr>
          <a:xfrm>
            <a:off x="6156176" y="3861048"/>
            <a:ext cx="2520280" cy="2520280"/>
          </a:xfrm>
          <a:prstGeom prst="rect">
            <a:avLst/>
          </a:prstGeom>
        </p:spPr>
      </p:pic>
      <p:sp>
        <p:nvSpPr>
          <p:cNvPr id="17" name="Rectangle 2"/>
          <p:cNvSpPr txBox="1">
            <a:spLocks noChangeArrowheads="1"/>
          </p:cNvSpPr>
          <p:nvPr/>
        </p:nvSpPr>
        <p:spPr bwMode="auto">
          <a:xfrm>
            <a:off x="5220072" y="6237287"/>
            <a:ext cx="3923928"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Mūžīgā dzīvība</a:t>
            </a:r>
            <a:endParaRPr kumimoji="0" lang="en-US" sz="4400" b="0" i="0" u="none" strike="noStrike" kern="0" cap="none" spc="0" normalizeH="0" baseline="0" noProof="0" dirty="0" smtClean="0">
              <a:ln>
                <a:noFill/>
              </a:ln>
              <a:uLnTx/>
              <a:uFillTx/>
              <a:latin typeface="+mj-lt"/>
              <a:ea typeface="+mj-ea"/>
              <a:cs typeface="+mj-cs"/>
            </a:endParaRPr>
          </a:p>
        </p:txBody>
      </p:sp>
      <p:sp>
        <p:nvSpPr>
          <p:cNvPr id="18" name="Right Arrow 17"/>
          <p:cNvSpPr/>
          <p:nvPr/>
        </p:nvSpPr>
        <p:spPr bwMode="auto">
          <a:xfrm>
            <a:off x="5148064" y="4797152"/>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5000"/>
                            </p:stCondLst>
                            <p:childTnLst>
                              <p:par>
                                <p:cTn id="23" presetID="9"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par>
                          <p:cTn id="30" fill="hold">
                            <p:stCondLst>
                              <p:cond delay="75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childTnLst>
                          </p:cTn>
                        </p:par>
                        <p:par>
                          <p:cTn id="38" fill="hold">
                            <p:stCondLst>
                              <p:cond delay="9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2000"/>
                                        <p:tgtEl>
                                          <p:spTgt spid="18"/>
                                        </p:tgtEl>
                                      </p:cBhvr>
                                    </p:animEffect>
                                  </p:childTnLst>
                                </p:cTn>
                              </p:par>
                            </p:childTnLst>
                          </p:cTn>
                        </p:par>
                        <p:par>
                          <p:cTn id="42" fill="hold">
                            <p:stCondLst>
                              <p:cond delay="11500"/>
                            </p:stCondLst>
                            <p:childTnLst>
                              <p:par>
                                <p:cTn id="43" presetID="2" presetClass="entr" presetSubtype="4"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10" grpId="0"/>
      <p:bldP spid="11" grpId="0" animBg="1"/>
      <p:bldP spid="12" grpId="0" animBg="1"/>
      <p:bldP spid="14" grpId="0"/>
      <p:bldP spid="17" grpId="0"/>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44624"/>
            <a:ext cx="8175625" cy="1073150"/>
          </a:xfrm>
        </p:spPr>
        <p:txBody>
          <a:bodyPr/>
          <a:lstStyle/>
          <a:p>
            <a:pPr eaLnBrk="1" hangingPunct="1"/>
            <a:r>
              <a:rPr lang="lv-LV" b="1" dirty="0" smtClean="0">
                <a:solidFill>
                  <a:schemeClr val="tx1"/>
                </a:solidFill>
              </a:rPr>
              <a:t>Jņ.3:16-17 </a:t>
            </a:r>
            <a:r>
              <a:rPr lang="lv-LV" b="1" dirty="0" smtClean="0">
                <a:solidFill>
                  <a:schemeClr val="tx1"/>
                </a:solidFill>
              </a:rPr>
              <a:t>Lielā mīlestība</a:t>
            </a:r>
          </a:p>
        </p:txBody>
      </p:sp>
      <p:pic>
        <p:nvPicPr>
          <p:cNvPr id="11266" name="Picture 2" descr="Timeline of Jesus' Death and Crucifixion"/>
          <p:cNvPicPr>
            <a:picLocks noChangeAspect="1" noChangeArrowheads="1"/>
          </p:cNvPicPr>
          <p:nvPr/>
        </p:nvPicPr>
        <p:blipFill>
          <a:blip r:embed="rId2" cstate="print"/>
          <a:srcRect/>
          <a:stretch>
            <a:fillRect/>
          </a:stretch>
        </p:blipFill>
        <p:spPr bwMode="auto">
          <a:xfrm>
            <a:off x="323528" y="980728"/>
            <a:ext cx="8574931" cy="5716621"/>
          </a:xfrm>
          <a:prstGeom prst="rect">
            <a:avLst/>
          </a:prstGeom>
          <a:ln>
            <a:noFill/>
          </a:ln>
          <a:effectLst>
            <a:softEdge rad="112500"/>
          </a:effectLst>
        </p:spPr>
      </p:pic>
      <p:sp>
        <p:nvSpPr>
          <p:cNvPr id="7" name="Rounded Rectangle 6"/>
          <p:cNvSpPr/>
          <p:nvPr/>
        </p:nvSpPr>
        <p:spPr>
          <a:xfrm>
            <a:off x="611560" y="2348880"/>
            <a:ext cx="3672408" cy="3384376"/>
          </a:xfrm>
          <a:prstGeom prst="roundRect">
            <a:avLst/>
          </a:prstGeom>
          <a:solidFill>
            <a:schemeClr val="lt1">
              <a:alpha val="66000"/>
            </a:schemeClr>
          </a:solidFill>
          <a:ln>
            <a:solidFill>
              <a:srgbClr val="786E48"/>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solidFill>
                  <a:schemeClr val="tx1"/>
                </a:solidFill>
              </a:rPr>
              <a:t>Jo Dievs TEVI tik ļoti ir mīl, ka atdevis savu </a:t>
            </a:r>
            <a:r>
              <a:rPr lang="lv-LV" sz="4400" dirty="0" smtClean="0">
                <a:solidFill>
                  <a:schemeClr val="tx1"/>
                </a:solidFill>
              </a:rPr>
              <a:t>Dēlu </a:t>
            </a:r>
            <a:r>
              <a:rPr lang="lv-LV" sz="4400" dirty="0" smtClean="0">
                <a:solidFill>
                  <a:schemeClr val="tx1"/>
                </a:solidFill>
              </a:rPr>
              <a:t>par tevi</a:t>
            </a:r>
            <a:endParaRPr lang="en-US" sz="4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5F006CE9-FEB1-4ED4-872A-EDC8C2C377DB}" type="slidenum">
              <a:rPr lang="en-US" smtClean="0"/>
              <a:pPr/>
              <a:t>3</a:t>
            </a:fld>
            <a:endParaRPr lang="en-US" smtClean="0"/>
          </a:p>
        </p:txBody>
      </p:sp>
      <p:sp>
        <p:nvSpPr>
          <p:cNvPr id="97282" name="Rectangle 2"/>
          <p:cNvSpPr>
            <a:spLocks noGrp="1" noChangeArrowheads="1"/>
          </p:cNvSpPr>
          <p:nvPr>
            <p:ph type="title"/>
          </p:nvPr>
        </p:nvSpPr>
        <p:spPr>
          <a:xfrm>
            <a:off x="0" y="0"/>
            <a:ext cx="9144000" cy="765175"/>
          </a:xfrm>
        </p:spPr>
        <p:txBody>
          <a:bodyPr/>
          <a:lstStyle/>
          <a:p>
            <a:pPr marL="762000" indent="-762000">
              <a:defRPr/>
            </a:pPr>
            <a:r>
              <a:rPr lang="lv-LV" sz="4800" b="1" dirty="0" smtClean="0"/>
              <a:t>Jo tik ļoti Dievs pasauli mīlējis</a:t>
            </a:r>
            <a:endParaRPr lang="en-US" sz="4000" b="1" dirty="0" smtClean="0">
              <a:solidFill>
                <a:schemeClr val="tx1"/>
              </a:solidFill>
            </a:endParaRPr>
          </a:p>
        </p:txBody>
      </p:sp>
      <p:pic>
        <p:nvPicPr>
          <p:cNvPr id="14338" name="Picture 2" descr="Jesus Birth Stock Photos, Images and Backgrounds for Free Download"/>
          <p:cNvPicPr>
            <a:picLocks noChangeAspect="1" noChangeArrowheads="1"/>
          </p:cNvPicPr>
          <p:nvPr/>
        </p:nvPicPr>
        <p:blipFill>
          <a:blip r:embed="rId2" cstate="print"/>
          <a:srcRect/>
          <a:stretch>
            <a:fillRect/>
          </a:stretch>
        </p:blipFill>
        <p:spPr bwMode="auto">
          <a:xfrm>
            <a:off x="0" y="1546671"/>
            <a:ext cx="9144000" cy="5122689"/>
          </a:xfrm>
          <a:prstGeom prst="rect">
            <a:avLst/>
          </a:prstGeom>
          <a:noFill/>
        </p:spPr>
      </p:pic>
      <p:sp>
        <p:nvSpPr>
          <p:cNvPr id="8" name="Rounded Rectangle 7"/>
          <p:cNvSpPr/>
          <p:nvPr/>
        </p:nvSpPr>
        <p:spPr>
          <a:xfrm>
            <a:off x="755576" y="836712"/>
            <a:ext cx="76328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Kā izpaužas Dieva mīlestība?</a:t>
            </a:r>
            <a:endParaRPr lang="en-US" sz="40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sz="3200" b="1" dirty="0" smtClean="0">
                <a:solidFill>
                  <a:schemeClr val="tx1"/>
                </a:solidFill>
              </a:rPr>
              <a:t>Dievs Ēdenes dārzā bija aizliedzis tikai 1 lietu</a:t>
            </a:r>
            <a:endParaRPr lang="lv-LV" sz="3200" b="1" dirty="0" smtClean="0">
              <a:solidFill>
                <a:schemeClr val="tx1"/>
              </a:solidFill>
            </a:endParaRPr>
          </a:p>
        </p:txBody>
      </p:sp>
      <p:sp>
        <p:nvSpPr>
          <p:cNvPr id="4102" name="Slide Number Placeholder 6"/>
          <p:cNvSpPr>
            <a:spLocks noGrp="1"/>
          </p:cNvSpPr>
          <p:nvPr>
            <p:ph type="sldNum" sz="quarter" idx="12"/>
          </p:nvPr>
        </p:nvSpPr>
        <p:spPr>
          <a:noFill/>
        </p:spPr>
        <p:txBody>
          <a:bodyPr/>
          <a:lstStyle/>
          <a:p>
            <a:fld id="{DE609797-4317-4CC5-9896-51D2A210EB08}" type="slidenum">
              <a:rPr lang="lv-LV" smtClean="0"/>
              <a:pPr/>
              <a:t>4</a:t>
            </a:fld>
            <a:endParaRPr lang="lv-LV" smtClean="0"/>
          </a:p>
        </p:txBody>
      </p:sp>
      <p:pic>
        <p:nvPicPr>
          <p:cNvPr id="1026" name="Picture 2" descr="10 Human Qualities Adam and Eve Had Based on the Bible"/>
          <p:cNvPicPr>
            <a:picLocks noChangeAspect="1" noChangeArrowheads="1"/>
          </p:cNvPicPr>
          <p:nvPr/>
        </p:nvPicPr>
        <p:blipFill>
          <a:blip r:embed="rId2" cstate="print"/>
          <a:srcRect/>
          <a:stretch>
            <a:fillRect/>
          </a:stretch>
        </p:blipFill>
        <p:spPr bwMode="auto">
          <a:xfrm>
            <a:off x="107504" y="548680"/>
            <a:ext cx="8886825" cy="5076826"/>
          </a:xfrm>
          <a:prstGeom prst="rect">
            <a:avLst/>
          </a:prstGeom>
          <a:ln>
            <a:noFill/>
          </a:ln>
          <a:effectLst>
            <a:softEdge rad="112500"/>
          </a:effectLst>
        </p:spPr>
      </p:pic>
      <p:sp>
        <p:nvSpPr>
          <p:cNvPr id="7" name="Rounded Rectangle 6"/>
          <p:cNvSpPr/>
          <p:nvPr/>
        </p:nvSpPr>
        <p:spPr>
          <a:xfrm>
            <a:off x="323528" y="5085184"/>
            <a:ext cx="8568952" cy="17008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solidFill>
                  <a:schemeClr val="tx1"/>
                </a:solidFill>
              </a:rPr>
              <a:t>Un </a:t>
            </a:r>
            <a:r>
              <a:rPr lang="lv-LV" sz="2800" dirty="0" smtClean="0">
                <a:solidFill>
                  <a:schemeClr val="tx1"/>
                </a:solidFill>
              </a:rPr>
              <a:t>Dievs Tas Kungs pavēlēja </a:t>
            </a:r>
            <a:r>
              <a:rPr lang="lv-LV" sz="2800" dirty="0" smtClean="0">
                <a:solidFill>
                  <a:schemeClr val="tx1"/>
                </a:solidFill>
              </a:rPr>
              <a:t>cilvēkam: </a:t>
            </a:r>
            <a:r>
              <a:rPr lang="lv-LV" sz="2800" dirty="0" smtClean="0">
                <a:solidFill>
                  <a:schemeClr val="tx1"/>
                </a:solidFill>
              </a:rPr>
              <a:t>"</a:t>
            </a:r>
            <a:r>
              <a:rPr lang="lv-LV" sz="2800" i="1" dirty="0" smtClean="0">
                <a:solidFill>
                  <a:schemeClr val="tx1"/>
                </a:solidFill>
              </a:rPr>
              <a:t>No visiem dārza kokiem ēzdams ēd</a:t>
            </a:r>
            <a:r>
              <a:rPr lang="lv-LV" sz="2800" i="1" dirty="0" smtClean="0">
                <a:solidFill>
                  <a:schemeClr val="tx1"/>
                </a:solidFill>
              </a:rPr>
              <a:t>, bet </a:t>
            </a:r>
            <a:r>
              <a:rPr lang="lv-LV" sz="2800" i="1" dirty="0" smtClean="0">
                <a:solidFill>
                  <a:schemeClr val="tx1"/>
                </a:solidFill>
              </a:rPr>
              <a:t>no laba un ļauna atzīšanas koka tev nebūs ēst, jo tai dienā, kad tu ēdīsi no tā, tu mirdams mirsi</a:t>
            </a:r>
            <a:r>
              <a:rPr lang="lv-LV" sz="2800" dirty="0" smtClean="0">
                <a:solidFill>
                  <a:schemeClr val="tx1"/>
                </a:solidFill>
              </a:rPr>
              <a:t>.“ (1.Moz.2:16-17)</a:t>
            </a:r>
            <a:endParaRPr lang="lv-LV" sz="28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5F006CE9-FEB1-4ED4-872A-EDC8C2C377DB}" type="slidenum">
              <a:rPr lang="en-US" smtClean="0"/>
              <a:pPr/>
              <a:t>5</a:t>
            </a:fld>
            <a:endParaRPr lang="en-US" smtClean="0"/>
          </a:p>
        </p:txBody>
      </p:sp>
      <p:sp>
        <p:nvSpPr>
          <p:cNvPr id="97282" name="Rectangle 2"/>
          <p:cNvSpPr>
            <a:spLocks noGrp="1" noChangeArrowheads="1"/>
          </p:cNvSpPr>
          <p:nvPr>
            <p:ph type="title"/>
          </p:nvPr>
        </p:nvSpPr>
        <p:spPr>
          <a:xfrm>
            <a:off x="0" y="0"/>
            <a:ext cx="9144000" cy="765175"/>
          </a:xfrm>
        </p:spPr>
        <p:txBody>
          <a:bodyPr/>
          <a:lstStyle/>
          <a:p>
            <a:pPr marL="533400" indent="-533400">
              <a:lnSpc>
                <a:spcPct val="80000"/>
              </a:lnSpc>
              <a:defRPr/>
            </a:pPr>
            <a:r>
              <a:rPr lang="lv-LV" sz="4000" b="1" dirty="0" smtClean="0"/>
              <a:t>Velns solīja citāda veida mīlestību</a:t>
            </a:r>
            <a:endParaRPr lang="lv-LV" sz="4000" dirty="0" smtClean="0"/>
          </a:p>
        </p:txBody>
      </p:sp>
      <p:pic>
        <p:nvPicPr>
          <p:cNvPr id="7" name="Picture 5" descr="greka kri$ana2"/>
          <p:cNvPicPr>
            <a:picLocks noChangeAspect="1" noChangeArrowheads="1"/>
          </p:cNvPicPr>
          <p:nvPr/>
        </p:nvPicPr>
        <p:blipFill>
          <a:blip r:embed="rId2" cstate="print"/>
          <a:srcRect l="13953" t="47646" r="18023" b="9534"/>
          <a:stretch>
            <a:fillRect/>
          </a:stretch>
        </p:blipFill>
        <p:spPr bwMode="auto">
          <a:xfrm>
            <a:off x="0" y="503462"/>
            <a:ext cx="9144000" cy="5157786"/>
          </a:xfrm>
          <a:prstGeom prst="rect">
            <a:avLst/>
          </a:prstGeom>
          <a:ln>
            <a:noFill/>
          </a:ln>
          <a:effectLst>
            <a:softEdge rad="112500"/>
          </a:effectLst>
        </p:spPr>
      </p:pic>
      <p:sp>
        <p:nvSpPr>
          <p:cNvPr id="5" name="Rounded Rectangle 4"/>
          <p:cNvSpPr/>
          <p:nvPr/>
        </p:nvSpPr>
        <p:spPr>
          <a:xfrm>
            <a:off x="323528" y="4581128"/>
            <a:ext cx="8568952" cy="22048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solidFill>
                  <a:schemeClr val="tx1"/>
                </a:solidFill>
              </a:rPr>
              <a:t>“</a:t>
            </a:r>
            <a:r>
              <a:rPr lang="lv-LV" sz="2800" b="1" i="1" dirty="0" smtClean="0">
                <a:solidFill>
                  <a:schemeClr val="tx1"/>
                </a:solidFill>
              </a:rPr>
              <a:t>Vai tad tiešām </a:t>
            </a:r>
            <a:r>
              <a:rPr lang="lv-LV" sz="2800" i="1" dirty="0" smtClean="0">
                <a:solidFill>
                  <a:schemeClr val="tx1"/>
                </a:solidFill>
              </a:rPr>
              <a:t>Dievs ir teicis: neēdiet ne no viena koka dārzā?...</a:t>
            </a:r>
            <a:r>
              <a:rPr lang="lv-LV" sz="2800" dirty="0" smtClean="0">
                <a:solidFill>
                  <a:schemeClr val="tx1"/>
                </a:solidFill>
              </a:rPr>
              <a:t> </a:t>
            </a:r>
            <a:r>
              <a:rPr lang="lv-LV" sz="2800" i="1" dirty="0" smtClean="0">
                <a:solidFill>
                  <a:schemeClr val="tx1"/>
                </a:solidFill>
              </a:rPr>
              <a:t>Jūs </a:t>
            </a:r>
            <a:r>
              <a:rPr lang="lv-LV" sz="2800" b="1" i="1" dirty="0" smtClean="0">
                <a:solidFill>
                  <a:schemeClr val="tx1"/>
                </a:solidFill>
              </a:rPr>
              <a:t>mirt nemirsit</a:t>
            </a:r>
            <a:r>
              <a:rPr lang="lv-LV" sz="2800" i="1" dirty="0" smtClean="0">
                <a:solidFill>
                  <a:schemeClr val="tx1"/>
                </a:solidFill>
              </a:rPr>
              <a:t>,  bet Dievs zina, ka tanī dienā, kad jūs no tā ēdīsit, jūsu acis atvērsies un jūs </a:t>
            </a:r>
            <a:r>
              <a:rPr lang="lv-LV" sz="2800" b="1" i="1" dirty="0" smtClean="0">
                <a:solidFill>
                  <a:schemeClr val="tx1"/>
                </a:solidFill>
              </a:rPr>
              <a:t>būsit kā Dievs</a:t>
            </a:r>
            <a:r>
              <a:rPr lang="lv-LV" sz="2800" i="1" dirty="0" smtClean="0">
                <a:solidFill>
                  <a:schemeClr val="tx1"/>
                </a:solidFill>
              </a:rPr>
              <a:t>, zinādami labu un ļaunu?”</a:t>
            </a:r>
            <a:r>
              <a:rPr lang="lv-LV" sz="2800" dirty="0" smtClean="0">
                <a:solidFill>
                  <a:schemeClr val="tx1"/>
                </a:solidFill>
              </a:rPr>
              <a:t>(1.Moz.3:4-5)</a:t>
            </a:r>
            <a:endParaRPr lang="lv-LV" sz="28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amond(in)">
                                      <p:cBhvr>
                                        <p:cTn id="11" dur="20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Nature Sunshine"/>
          <p:cNvPicPr>
            <a:picLocks noChangeAspect="1" noChangeArrowheads="1"/>
          </p:cNvPicPr>
          <p:nvPr/>
        </p:nvPicPr>
        <p:blipFill>
          <a:blip r:embed="rId2" cstate="print"/>
          <a:srcRect/>
          <a:stretch>
            <a:fillRect/>
          </a:stretch>
        </p:blipFill>
        <p:spPr bwMode="auto">
          <a:xfrm>
            <a:off x="0" y="1772816"/>
            <a:ext cx="3744416" cy="3744416"/>
          </a:xfrm>
          <a:prstGeom prst="rect">
            <a:avLst/>
          </a:prstGeom>
          <a:ln>
            <a:noFill/>
          </a:ln>
          <a:effectLst>
            <a:softEdge rad="112500"/>
          </a:effectLst>
        </p:spPr>
      </p:pic>
      <p:sp>
        <p:nvSpPr>
          <p:cNvPr id="5" name="Rectangle 2"/>
          <p:cNvSpPr>
            <a:spLocks noGrp="1" noChangeArrowheads="1"/>
          </p:cNvSpPr>
          <p:nvPr>
            <p:ph type="title"/>
          </p:nvPr>
        </p:nvSpPr>
        <p:spPr>
          <a:xfrm>
            <a:off x="0" y="332656"/>
            <a:ext cx="9144000" cy="706438"/>
          </a:xfrm>
        </p:spPr>
        <p:txBody>
          <a:bodyPr/>
          <a:lstStyle/>
          <a:p>
            <a:pPr eaLnBrk="1" hangingPunct="1"/>
            <a:r>
              <a:rPr lang="lv-LV" sz="4000" b="1" dirty="0" smtClean="0">
                <a:solidFill>
                  <a:schemeClr val="tx1"/>
                </a:solidFill>
              </a:rPr>
              <a:t>Velns liek Dievam mīlestībai izskatīties, kā Dieva dusmām</a:t>
            </a:r>
            <a:endParaRPr lang="en-US" sz="4000" b="1" dirty="0" smtClean="0">
              <a:solidFill>
                <a:schemeClr val="tx1"/>
              </a:solidFill>
            </a:endParaRPr>
          </a:p>
        </p:txBody>
      </p:sp>
      <p:sp>
        <p:nvSpPr>
          <p:cNvPr id="9" name="Rounded Rectangle 8"/>
          <p:cNvSpPr/>
          <p:nvPr/>
        </p:nvSpPr>
        <p:spPr>
          <a:xfrm>
            <a:off x="2915816" y="1412776"/>
            <a:ext cx="6120680" cy="25202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Velns: tu gribi gulēt kopā ar savu draudzeni, tev ir jāiet prom no baznīcas, jo Dievs to neļauj.</a:t>
            </a:r>
            <a:endParaRPr lang="en-US" sz="4000" dirty="0">
              <a:solidFill>
                <a:schemeClr val="tx1"/>
              </a:solidFill>
            </a:endParaRPr>
          </a:p>
        </p:txBody>
      </p:sp>
      <p:sp>
        <p:nvSpPr>
          <p:cNvPr id="11" name="Rounded Rectangle 10"/>
          <p:cNvSpPr/>
          <p:nvPr/>
        </p:nvSpPr>
        <p:spPr>
          <a:xfrm>
            <a:off x="2195736" y="4653136"/>
            <a:ext cx="6840760" cy="201622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Velns: tu gribi piedzerties un pīpēt, tev ir jāiet prom no Dieva, jo Dievs tevi nemīl.</a:t>
            </a:r>
            <a:endParaRPr lang="en-US" sz="4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fade">
                                      <p:cBhvr>
                                        <p:cTn id="12" dur="2000"/>
                                        <p:tgtEl>
                                          <p:spTgt spid="4198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346298"/>
            <a:ext cx="9144000" cy="706438"/>
          </a:xfrm>
        </p:spPr>
        <p:txBody>
          <a:bodyPr/>
          <a:lstStyle/>
          <a:p>
            <a:pPr eaLnBrk="1" hangingPunct="1"/>
            <a:r>
              <a:rPr lang="lv-LV" sz="5400" b="1" dirty="0" smtClean="0">
                <a:solidFill>
                  <a:schemeClr val="tx1"/>
                </a:solidFill>
              </a:rPr>
              <a:t>Velns liek Dievam izskatīties, kā sliktajam</a:t>
            </a:r>
            <a:endParaRPr lang="en-US" sz="5400" b="1" dirty="0" smtClean="0">
              <a:solidFill>
                <a:schemeClr val="tx1"/>
              </a:solidFill>
            </a:endParaRPr>
          </a:p>
        </p:txBody>
      </p:sp>
      <p:pic>
        <p:nvPicPr>
          <p:cNvPr id="8194" name="Picture 2" descr="Devil versus angel: When do they shift into action in the face of  temptation?"/>
          <p:cNvPicPr>
            <a:picLocks noChangeAspect="1" noChangeArrowheads="1"/>
          </p:cNvPicPr>
          <p:nvPr/>
        </p:nvPicPr>
        <p:blipFill>
          <a:blip r:embed="rId2" cstate="print"/>
          <a:srcRect/>
          <a:stretch>
            <a:fillRect/>
          </a:stretch>
        </p:blipFill>
        <p:spPr bwMode="auto">
          <a:xfrm>
            <a:off x="-1" y="1772816"/>
            <a:ext cx="9144001" cy="4504567"/>
          </a:xfrm>
          <a:prstGeom prst="rect">
            <a:avLst/>
          </a:prstGeom>
          <a:ln>
            <a:noFill/>
          </a:ln>
          <a:effectLst>
            <a:softEdge rad="112500"/>
          </a:effectLst>
        </p:spPr>
      </p:pic>
      <p:sp>
        <p:nvSpPr>
          <p:cNvPr id="9" name="Rounded Rectangle 8"/>
          <p:cNvSpPr/>
          <p:nvPr/>
        </p:nvSpPr>
        <p:spPr>
          <a:xfrm>
            <a:off x="3995936" y="1556792"/>
            <a:ext cx="5040560"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Velns: Dievs negrib, ka tu grēko, tāpēc, ka tevi ienīst.</a:t>
            </a:r>
            <a:endParaRPr lang="en-US" sz="4000" dirty="0">
              <a:solidFill>
                <a:schemeClr val="tx1"/>
              </a:solidFill>
            </a:endParaRPr>
          </a:p>
        </p:txBody>
      </p:sp>
      <p:sp>
        <p:nvSpPr>
          <p:cNvPr id="11" name="Rounded Rectangle 10"/>
          <p:cNvSpPr/>
          <p:nvPr/>
        </p:nvSpPr>
        <p:spPr>
          <a:xfrm>
            <a:off x="3995936" y="5085184"/>
            <a:ext cx="5040560"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solidFill>
                  <a:schemeClr val="tx1"/>
                </a:solidFill>
              </a:rPr>
              <a:t>Velns: Es tevi mīlu! Dari, ko gribi!</a:t>
            </a:r>
            <a:endParaRPr lang="en-US" sz="4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fade">
                                      <p:cBhvr>
                                        <p:cTn id="12" dur="2000"/>
                                        <p:tgtEl>
                                          <p:spTgt spid="819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2" cstate="print"/>
          <a:srcRect/>
          <a:stretch>
            <a:fillRect/>
          </a:stretch>
        </p:blipFill>
        <p:spPr bwMode="auto">
          <a:xfrm>
            <a:off x="0" y="836712"/>
            <a:ext cx="9144000" cy="6057900"/>
          </a:xfrm>
          <a:prstGeom prst="rect">
            <a:avLst/>
          </a:prstGeom>
          <a:noFill/>
          <a:ln w="9525">
            <a:noFill/>
            <a:miter lim="800000"/>
            <a:headEnd/>
            <a:tailEnd/>
          </a:ln>
        </p:spPr>
      </p:pic>
      <p:sp>
        <p:nvSpPr>
          <p:cNvPr id="5" name="Rectangle 2"/>
          <p:cNvSpPr>
            <a:spLocks noGrp="1" noChangeArrowheads="1"/>
          </p:cNvSpPr>
          <p:nvPr>
            <p:ph type="title"/>
          </p:nvPr>
        </p:nvSpPr>
        <p:spPr>
          <a:xfrm>
            <a:off x="0" y="0"/>
            <a:ext cx="9144000" cy="706438"/>
          </a:xfrm>
        </p:spPr>
        <p:txBody>
          <a:bodyPr/>
          <a:lstStyle/>
          <a:p>
            <a:pPr eaLnBrk="1" hangingPunct="1"/>
            <a:r>
              <a:rPr lang="lv-LV" sz="4800" b="1" dirty="0" smtClean="0">
                <a:solidFill>
                  <a:schemeClr val="tx1"/>
                </a:solidFill>
              </a:rPr>
              <a:t>Kas ir īsta brīvība?</a:t>
            </a:r>
            <a:endParaRPr lang="en-US" sz="4800" b="1" dirty="0" smtClean="0">
              <a:solidFill>
                <a:schemeClr val="tx1"/>
              </a:solidFill>
            </a:endParaRPr>
          </a:p>
        </p:txBody>
      </p:sp>
      <p:sp>
        <p:nvSpPr>
          <p:cNvPr id="9" name="Rounded Rectangle 8"/>
          <p:cNvSpPr/>
          <p:nvPr/>
        </p:nvSpPr>
        <p:spPr>
          <a:xfrm>
            <a:off x="323528" y="3789040"/>
            <a:ext cx="3960440" cy="25922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Daudzi saka: Brīvība ir darīt to, ko tu gribi (brīvība grēkot)</a:t>
            </a:r>
            <a:endParaRPr lang="en-US" sz="4000" dirty="0">
              <a:solidFill>
                <a:schemeClr val="tx1"/>
              </a:solidFill>
            </a:endParaRPr>
          </a:p>
        </p:txBody>
      </p:sp>
      <p:sp>
        <p:nvSpPr>
          <p:cNvPr id="11" name="Rounded Rectangle 10"/>
          <p:cNvSpPr/>
          <p:nvPr/>
        </p:nvSpPr>
        <p:spPr>
          <a:xfrm>
            <a:off x="4860032" y="2996952"/>
            <a:ext cx="4176464" cy="37444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solidFill>
                  <a:schemeClr val="tx1"/>
                </a:solidFill>
              </a:rPr>
              <a:t>Jēzus</a:t>
            </a:r>
            <a:r>
              <a:rPr lang="lv-LV" sz="4000" dirty="0" smtClean="0">
                <a:solidFill>
                  <a:schemeClr val="tx1"/>
                </a:solidFill>
              </a:rPr>
              <a:t>: </a:t>
            </a:r>
            <a:r>
              <a:rPr lang="lv-LV" sz="4000" i="1" dirty="0" smtClean="0">
                <a:solidFill>
                  <a:schemeClr val="tx1"/>
                </a:solidFill>
              </a:rPr>
              <a:t>Patiesi, patiesi Es jums saku: ikviens, kas grēku dara, ir grēka vergs</a:t>
            </a:r>
            <a:r>
              <a:rPr lang="lv-LV" sz="4000" dirty="0" smtClean="0">
                <a:solidFill>
                  <a:schemeClr val="tx1"/>
                </a:solidFill>
              </a:rPr>
              <a:t>. (Jņ.8:34)</a:t>
            </a:r>
            <a:endParaRPr lang="lv-LV" sz="40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fade">
                                      <p:cBhvr>
                                        <p:cTn id="12" dur="2000"/>
                                        <p:tgtEl>
                                          <p:spTgt spid="4301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2" cstate="print"/>
          <a:srcRect/>
          <a:stretch>
            <a:fillRect/>
          </a:stretch>
        </p:blipFill>
        <p:spPr bwMode="auto">
          <a:xfrm>
            <a:off x="0" y="836712"/>
            <a:ext cx="9144000" cy="6057900"/>
          </a:xfrm>
          <a:prstGeom prst="rect">
            <a:avLst/>
          </a:prstGeom>
          <a:noFill/>
          <a:ln w="9525">
            <a:noFill/>
            <a:miter lim="800000"/>
            <a:headEnd/>
            <a:tailEnd/>
          </a:ln>
        </p:spPr>
      </p:pic>
      <p:sp>
        <p:nvSpPr>
          <p:cNvPr id="5" name="Rectangle 2"/>
          <p:cNvSpPr>
            <a:spLocks noGrp="1" noChangeArrowheads="1"/>
          </p:cNvSpPr>
          <p:nvPr>
            <p:ph type="title"/>
          </p:nvPr>
        </p:nvSpPr>
        <p:spPr>
          <a:xfrm>
            <a:off x="0" y="0"/>
            <a:ext cx="9144000" cy="706438"/>
          </a:xfrm>
        </p:spPr>
        <p:txBody>
          <a:bodyPr/>
          <a:lstStyle/>
          <a:p>
            <a:pPr eaLnBrk="1" hangingPunct="1"/>
            <a:r>
              <a:rPr lang="lv-LV" sz="4800" b="1" dirty="0" smtClean="0">
                <a:solidFill>
                  <a:schemeClr val="tx1"/>
                </a:solidFill>
              </a:rPr>
              <a:t>Kas ir īsta brīvība?</a:t>
            </a:r>
            <a:endParaRPr lang="en-US" sz="4800" b="1" dirty="0" smtClean="0">
              <a:solidFill>
                <a:schemeClr val="tx1"/>
              </a:solidFill>
            </a:endParaRPr>
          </a:p>
        </p:txBody>
      </p:sp>
      <p:sp>
        <p:nvSpPr>
          <p:cNvPr id="11" name="Rounded Rectangle 10"/>
          <p:cNvSpPr/>
          <p:nvPr/>
        </p:nvSpPr>
        <p:spPr>
          <a:xfrm>
            <a:off x="395536" y="4869160"/>
            <a:ext cx="8352928"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solidFill>
                  <a:schemeClr val="tx1"/>
                </a:solidFill>
              </a:rPr>
              <a:t>Īsta brīvība ir brīvība no grēka!</a:t>
            </a:r>
            <a:endParaRPr lang="lv-LV" sz="44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fade">
                                      <p:cBhvr>
                                        <p:cTn id="12" dur="2000"/>
                                        <p:tgtEl>
                                          <p:spTgt spid="4301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7638</TotalTime>
  <Words>851</Words>
  <Application>Microsoft Office PowerPoint</Application>
  <PresentationFormat>On-screen Show (4:3)</PresentationFormat>
  <Paragraphs>93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Jņ.3:16-17 Ziemassvētki </vt:lpstr>
      <vt:lpstr>Ziemassvētki</vt:lpstr>
      <vt:lpstr>Jo tik ļoti Dievs pasauli mīlējis</vt:lpstr>
      <vt:lpstr>Dievs Ēdenes dārzā bija aizliedzis tikai 1 lietu</vt:lpstr>
      <vt:lpstr>Velns solīja citāda veida mīlestību</vt:lpstr>
      <vt:lpstr>Velns liek Dievam mīlestībai izskatīties, kā Dieva dusmām</vt:lpstr>
      <vt:lpstr>Velns liek Dievam izskatīties, kā sliktajam</vt:lpstr>
      <vt:lpstr>Kas ir īsta brīvība?</vt:lpstr>
      <vt:lpstr>Kas ir īsta brīvība?</vt:lpstr>
      <vt:lpstr>Kāpēc Dieva Dēls ir nācis pasaulē?</vt:lpstr>
      <vt:lpstr>Dievs mani atbrīvoja no 20 gadus ilgas alkohola atkarības</vt:lpstr>
      <vt:lpstr>Jēzus ir nācis mūs atbrīvot no:</vt:lpstr>
      <vt:lpstr>Ticības augļi ir (Gal.5:22):</vt:lpstr>
      <vt:lpstr>Slide 14</vt:lpstr>
      <vt:lpstr>Jēzus - Vēsturiska personība</vt:lpstr>
      <vt:lpstr>Jūdu rabīns par Jēzu</vt:lpstr>
      <vt:lpstr>hinduists Gandijs par Jēzu</vt:lpstr>
      <vt:lpstr>Ko ir teikuši pirms nāves</vt:lpstr>
      <vt:lpstr>Kāpēc Dievs sūtīja savu Dēlu?</vt:lpstr>
      <vt:lpstr>Krusts = Lielā apmaiņa</vt:lpstr>
      <vt:lpstr>Jņ.3:16-17 Lielā mīlestība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89</cp:revision>
  <dcterms:created xsi:type="dcterms:W3CDTF">2010-10-07T14:46:11Z</dcterms:created>
  <dcterms:modified xsi:type="dcterms:W3CDTF">2023-12-24T10:30:38Z</dcterms:modified>
</cp:coreProperties>
</file>