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95" r:id="rId2"/>
    <p:sldId id="258" r:id="rId3"/>
    <p:sldId id="289" r:id="rId4"/>
    <p:sldId id="290" r:id="rId5"/>
    <p:sldId id="299" r:id="rId6"/>
    <p:sldId id="304" r:id="rId7"/>
    <p:sldId id="291" r:id="rId8"/>
    <p:sldId id="297" r:id="rId9"/>
    <p:sldId id="300" r:id="rId10"/>
    <p:sldId id="305" r:id="rId11"/>
    <p:sldId id="302" r:id="rId12"/>
    <p:sldId id="306" r:id="rId13"/>
    <p:sldId id="301" r:id="rId14"/>
    <p:sldId id="279" r:id="rId15"/>
    <p:sldId id="272" r:id="rId16"/>
  </p:sldIdLst>
  <p:sldSz cx="9144000" cy="6858000" type="screen4x3"/>
  <p:notesSz cx="6797675" cy="9926638"/>
  <p:defaultTextStyle>
    <a:defPPr>
      <a:defRPr lang="lv-LV"/>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horzBarState="maximized">
    <p:restoredLeft sz="15620"/>
    <p:restoredTop sz="94660"/>
  </p:normalViewPr>
  <p:slideViewPr>
    <p:cSldViewPr>
      <p:cViewPr>
        <p:scale>
          <a:sx n="70" d="100"/>
          <a:sy n="70" d="100"/>
        </p:scale>
        <p:origin x="-828" y="-168"/>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0690612B-BF87-4412-8FB3-2BAE3656EBC9}" type="slidenum">
              <a:rPr lang="lv-LV"/>
              <a:pPr>
                <a:defRPr/>
              </a:pPr>
              <a:t>‹#›</a:t>
            </a:fld>
            <a:endParaRPr lang="lv-LV"/>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4117D9D1-6D9E-4943-9272-0CBA9F71B743}" type="slidenum">
              <a:rPr lang="lv-LV"/>
              <a:pPr>
                <a:defRPr/>
              </a:pPr>
              <a:t>‹#›</a:t>
            </a:fld>
            <a:endParaRPr lang="lv-LV"/>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62C85657-4A37-40F2-ADDE-588A5C5676C1}" type="slidenum">
              <a:rPr lang="lv-LV"/>
              <a:pPr>
                <a:defRPr/>
              </a:pPr>
              <a:t>‹#›</a:t>
            </a:fld>
            <a:endParaRPr lang="lv-LV"/>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657AE575-1247-48D9-9EAF-D208A15C3493}" type="slidenum">
              <a:rPr lang="lv-LV"/>
              <a:pPr>
                <a:defRPr/>
              </a:pPr>
              <a:t>‹#›</a:t>
            </a:fld>
            <a:endParaRPr lang="lv-LV"/>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3FAA910C-D1EB-4C40-B20A-03AA7D6A7311}" type="slidenum">
              <a:rPr lang="lv-LV"/>
              <a:pPr>
                <a:defRPr/>
              </a:pPr>
              <a:t>‹#›</a:t>
            </a:fld>
            <a:endParaRPr lang="lv-LV"/>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833A693F-4229-4852-8412-B6815640DD9A}" type="slidenum">
              <a:rPr lang="lv-LV"/>
              <a:pPr>
                <a:defRPr/>
              </a:pPr>
              <a:t>‹#›</a:t>
            </a:fld>
            <a:endParaRPr lang="lv-LV"/>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lv-LV"/>
          </a:p>
        </p:txBody>
      </p:sp>
      <p:sp>
        <p:nvSpPr>
          <p:cNvPr id="8" name="Rectangle 5"/>
          <p:cNvSpPr>
            <a:spLocks noGrp="1" noChangeArrowheads="1"/>
          </p:cNvSpPr>
          <p:nvPr>
            <p:ph type="ftr" sz="quarter" idx="11"/>
          </p:nvPr>
        </p:nvSpPr>
        <p:spPr>
          <a:ln/>
        </p:spPr>
        <p:txBody>
          <a:bodyPr/>
          <a:lstStyle>
            <a:lvl1pPr>
              <a:defRPr/>
            </a:lvl1pPr>
          </a:lstStyle>
          <a:p>
            <a:pPr>
              <a:defRPr/>
            </a:pPr>
            <a:endParaRPr lang="lv-LV"/>
          </a:p>
        </p:txBody>
      </p:sp>
      <p:sp>
        <p:nvSpPr>
          <p:cNvPr id="9" name="Rectangle 6"/>
          <p:cNvSpPr>
            <a:spLocks noGrp="1" noChangeArrowheads="1"/>
          </p:cNvSpPr>
          <p:nvPr>
            <p:ph type="sldNum" sz="quarter" idx="12"/>
          </p:nvPr>
        </p:nvSpPr>
        <p:spPr>
          <a:ln/>
        </p:spPr>
        <p:txBody>
          <a:bodyPr/>
          <a:lstStyle>
            <a:lvl1pPr>
              <a:defRPr/>
            </a:lvl1pPr>
          </a:lstStyle>
          <a:p>
            <a:pPr>
              <a:defRPr/>
            </a:pPr>
            <a:fld id="{4FDA1117-01C5-40DF-B0A8-21C17D8F6D1A}" type="slidenum">
              <a:rPr lang="lv-LV"/>
              <a:pPr>
                <a:defRPr/>
              </a:pPr>
              <a:t>‹#›</a:t>
            </a:fld>
            <a:endParaRPr lang="lv-LV"/>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lv-LV"/>
          </a:p>
        </p:txBody>
      </p:sp>
      <p:sp>
        <p:nvSpPr>
          <p:cNvPr id="4" name="Rectangle 5"/>
          <p:cNvSpPr>
            <a:spLocks noGrp="1" noChangeArrowheads="1"/>
          </p:cNvSpPr>
          <p:nvPr>
            <p:ph type="ftr" sz="quarter" idx="11"/>
          </p:nvPr>
        </p:nvSpPr>
        <p:spPr>
          <a:ln/>
        </p:spPr>
        <p:txBody>
          <a:bodyPr/>
          <a:lstStyle>
            <a:lvl1pPr>
              <a:defRPr/>
            </a:lvl1pPr>
          </a:lstStyle>
          <a:p>
            <a:pPr>
              <a:defRPr/>
            </a:pPr>
            <a:endParaRPr lang="lv-LV"/>
          </a:p>
        </p:txBody>
      </p:sp>
      <p:sp>
        <p:nvSpPr>
          <p:cNvPr id="5" name="Rectangle 6"/>
          <p:cNvSpPr>
            <a:spLocks noGrp="1" noChangeArrowheads="1"/>
          </p:cNvSpPr>
          <p:nvPr>
            <p:ph type="sldNum" sz="quarter" idx="12"/>
          </p:nvPr>
        </p:nvSpPr>
        <p:spPr>
          <a:ln/>
        </p:spPr>
        <p:txBody>
          <a:bodyPr/>
          <a:lstStyle>
            <a:lvl1pPr>
              <a:defRPr/>
            </a:lvl1pPr>
          </a:lstStyle>
          <a:p>
            <a:pPr>
              <a:defRPr/>
            </a:pPr>
            <a:fld id="{EE28FAFF-497A-4402-9B57-D40BBF9B0999}" type="slidenum">
              <a:rPr lang="lv-LV"/>
              <a:pPr>
                <a:defRPr/>
              </a:pPr>
              <a:t>‹#›</a:t>
            </a:fld>
            <a:endParaRPr lang="lv-LV"/>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lv-LV"/>
          </a:p>
        </p:txBody>
      </p:sp>
      <p:sp>
        <p:nvSpPr>
          <p:cNvPr id="3" name="Rectangle 5"/>
          <p:cNvSpPr>
            <a:spLocks noGrp="1" noChangeArrowheads="1"/>
          </p:cNvSpPr>
          <p:nvPr>
            <p:ph type="ftr" sz="quarter" idx="11"/>
          </p:nvPr>
        </p:nvSpPr>
        <p:spPr>
          <a:ln/>
        </p:spPr>
        <p:txBody>
          <a:bodyPr/>
          <a:lstStyle>
            <a:lvl1pPr>
              <a:defRPr/>
            </a:lvl1pPr>
          </a:lstStyle>
          <a:p>
            <a:pPr>
              <a:defRPr/>
            </a:pPr>
            <a:endParaRPr lang="lv-LV"/>
          </a:p>
        </p:txBody>
      </p:sp>
      <p:sp>
        <p:nvSpPr>
          <p:cNvPr id="4" name="Rectangle 6"/>
          <p:cNvSpPr>
            <a:spLocks noGrp="1" noChangeArrowheads="1"/>
          </p:cNvSpPr>
          <p:nvPr>
            <p:ph type="sldNum" sz="quarter" idx="12"/>
          </p:nvPr>
        </p:nvSpPr>
        <p:spPr>
          <a:ln/>
        </p:spPr>
        <p:txBody>
          <a:bodyPr/>
          <a:lstStyle>
            <a:lvl1pPr>
              <a:defRPr/>
            </a:lvl1pPr>
          </a:lstStyle>
          <a:p>
            <a:pPr>
              <a:defRPr/>
            </a:pPr>
            <a:fld id="{B56B5037-DEFB-4BBF-8E35-6E203F599B43}" type="slidenum">
              <a:rPr lang="lv-LV"/>
              <a:pPr>
                <a:defRPr/>
              </a:pPr>
              <a:t>‹#›</a:t>
            </a:fld>
            <a:endParaRPr lang="lv-LV"/>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4604AECC-47F7-493B-8327-F77C62C92E5A}" type="slidenum">
              <a:rPr lang="lv-LV"/>
              <a:pPr>
                <a:defRPr/>
              </a:pPr>
              <a:t>‹#›</a:t>
            </a:fld>
            <a:endParaRPr lang="lv-LV"/>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F49E8A01-DA67-45F3-8711-A43953DBE3F6}" type="slidenum">
              <a:rPr lang="lv-LV"/>
              <a:pPr>
                <a:defRPr/>
              </a:pPr>
              <a:t>‹#›</a:t>
            </a:fld>
            <a:endParaRPr lang="lv-LV"/>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lv-LV"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lv-LV" smtClean="0"/>
              <a:t>Click to edit Master text styles</a:t>
            </a:r>
          </a:p>
          <a:p>
            <a:pPr lvl="1"/>
            <a:r>
              <a:rPr lang="lv-LV" smtClean="0"/>
              <a:t>Second level</a:t>
            </a:r>
          </a:p>
          <a:p>
            <a:pPr lvl="2"/>
            <a:r>
              <a:rPr lang="lv-LV" smtClean="0"/>
              <a:t>Third level</a:t>
            </a:r>
          </a:p>
          <a:p>
            <a:pPr lvl="3"/>
            <a:r>
              <a:rPr lang="lv-LV" smtClean="0"/>
              <a:t>Fourth level</a:t>
            </a:r>
          </a:p>
          <a:p>
            <a:pPr lvl="4"/>
            <a:r>
              <a:rPr lang="lv-LV"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atin typeface="Arial" charset="0"/>
                <a:cs typeface="+mn-cs"/>
              </a:defRPr>
            </a:lvl1pPr>
          </a:lstStyle>
          <a:p>
            <a:pPr>
              <a:defRPr/>
            </a:pPr>
            <a:endParaRPr lang="lv-LV"/>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atin typeface="Arial" charset="0"/>
                <a:cs typeface="+mn-cs"/>
              </a:defRPr>
            </a:lvl1pPr>
          </a:lstStyle>
          <a:p>
            <a:pPr>
              <a:defRPr/>
            </a:pPr>
            <a:endParaRPr lang="lv-LV"/>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atin typeface="Arial" charset="0"/>
                <a:cs typeface="+mn-cs"/>
              </a:defRPr>
            </a:lvl1pPr>
          </a:lstStyle>
          <a:p>
            <a:pPr>
              <a:defRPr/>
            </a:pPr>
            <a:fld id="{09C3B186-2CEA-4CCB-B93B-0843615DB305}" type="slidenum">
              <a:rPr lang="lv-LV"/>
              <a:pPr>
                <a:defRPr/>
              </a:pPr>
              <a:t>‹#›</a:t>
            </a:fld>
            <a:endParaRPr lang="lv-LV"/>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wmf"/><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14.wm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wm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611188" y="0"/>
            <a:ext cx="8175625" cy="1071563"/>
          </a:xfrm>
        </p:spPr>
        <p:txBody>
          <a:bodyPr/>
          <a:lstStyle/>
          <a:p>
            <a:pPr eaLnBrk="1" hangingPunct="1"/>
            <a:r>
              <a:rPr lang="lv-LV" sz="4000" b="1" smtClean="0">
                <a:solidFill>
                  <a:schemeClr val="tx1"/>
                </a:solidFill>
              </a:rPr>
              <a:t>Rom.6:1-11 Kristība</a:t>
            </a:r>
          </a:p>
        </p:txBody>
      </p:sp>
      <p:pic>
        <p:nvPicPr>
          <p:cNvPr id="3075" name="Picture 3" descr="DOVE019"/>
          <p:cNvPicPr>
            <a:picLocks noChangeAspect="1" noChangeArrowheads="1"/>
          </p:cNvPicPr>
          <p:nvPr/>
        </p:nvPicPr>
        <p:blipFill>
          <a:blip r:embed="rId2" cstate="print"/>
          <a:srcRect/>
          <a:stretch>
            <a:fillRect/>
          </a:stretch>
        </p:blipFill>
        <p:spPr bwMode="auto">
          <a:xfrm>
            <a:off x="285750" y="142875"/>
            <a:ext cx="485775" cy="692150"/>
          </a:xfrm>
          <a:prstGeom prst="rect">
            <a:avLst/>
          </a:prstGeom>
          <a:noFill/>
          <a:ln w="9525">
            <a:noFill/>
            <a:miter lim="800000"/>
            <a:headEnd/>
            <a:tailEnd/>
          </a:ln>
        </p:spPr>
      </p:pic>
      <p:sp>
        <p:nvSpPr>
          <p:cNvPr id="3076" name="Text Box 6"/>
          <p:cNvSpPr txBox="1">
            <a:spLocks noChangeArrowheads="1"/>
          </p:cNvSpPr>
          <p:nvPr/>
        </p:nvSpPr>
        <p:spPr bwMode="auto">
          <a:xfrm>
            <a:off x="7572375" y="0"/>
            <a:ext cx="1571625" cy="400050"/>
          </a:xfrm>
          <a:prstGeom prst="rect">
            <a:avLst/>
          </a:prstGeom>
          <a:noFill/>
          <a:ln w="9525">
            <a:noFill/>
            <a:miter lim="800000"/>
            <a:headEnd/>
            <a:tailEnd/>
          </a:ln>
        </p:spPr>
        <p:txBody>
          <a:bodyPr>
            <a:spAutoFit/>
          </a:bodyPr>
          <a:lstStyle/>
          <a:p>
            <a:pPr>
              <a:spcBef>
                <a:spcPct val="50000"/>
              </a:spcBef>
            </a:pPr>
            <a:r>
              <a:rPr lang="lv-LV" sz="2000" dirty="0" smtClean="0"/>
              <a:t>17.jūl.2022</a:t>
            </a:r>
            <a:r>
              <a:rPr lang="lv-LV" sz="2000" dirty="0"/>
              <a:t>.</a:t>
            </a:r>
          </a:p>
        </p:txBody>
      </p:sp>
      <p:pic>
        <p:nvPicPr>
          <p:cNvPr id="8" name="Picture 2"/>
          <p:cNvPicPr>
            <a:picLocks noChangeAspect="1" noChangeArrowheads="1"/>
          </p:cNvPicPr>
          <p:nvPr/>
        </p:nvPicPr>
        <p:blipFill>
          <a:blip r:embed="rId3" cstate="print"/>
          <a:srcRect t="11406" b="17301"/>
          <a:stretch>
            <a:fillRect/>
          </a:stretch>
        </p:blipFill>
        <p:spPr bwMode="auto">
          <a:xfrm>
            <a:off x="285720" y="1000107"/>
            <a:ext cx="8429684" cy="5566043"/>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a:spLocks noChangeArrowheads="1"/>
          </p:cNvSpPr>
          <p:nvPr/>
        </p:nvSpPr>
        <p:spPr bwMode="auto">
          <a:xfrm>
            <a:off x="0" y="571500"/>
            <a:ext cx="9144000" cy="4154984"/>
          </a:xfrm>
          <a:prstGeom prst="rect">
            <a:avLst/>
          </a:prstGeom>
          <a:noFill/>
          <a:ln w="9525">
            <a:noFill/>
            <a:miter lim="800000"/>
            <a:headEnd/>
            <a:tailEnd/>
          </a:ln>
        </p:spPr>
        <p:txBody>
          <a:bodyPr>
            <a:spAutoFit/>
          </a:bodyPr>
          <a:lstStyle/>
          <a:p>
            <a:pPr algn="just">
              <a:buFont typeface="Wingdings" pitchFamily="2" charset="2"/>
              <a:buChar char="§"/>
            </a:pPr>
            <a:r>
              <a:rPr lang="lv-LV" sz="2400" dirty="0" smtClean="0"/>
              <a:t>Citi </a:t>
            </a:r>
            <a:r>
              <a:rPr lang="lv-LV" sz="2400" dirty="0"/>
              <a:t>saka: „</a:t>
            </a:r>
            <a:r>
              <a:rPr lang="lv-LV" sz="2400" i="1" dirty="0"/>
              <a:t>Tas ir īpašs ūdens, jo </a:t>
            </a:r>
            <a:r>
              <a:rPr lang="lv-LV" sz="2400" i="1" dirty="0" smtClean="0"/>
              <a:t>garīdznieks </a:t>
            </a:r>
            <a:r>
              <a:rPr lang="lv-LV" sz="2400" i="1" dirty="0"/>
              <a:t>to ir svētījis</a:t>
            </a:r>
            <a:r>
              <a:rPr lang="lv-LV" sz="2400" dirty="0"/>
              <a:t>.” </a:t>
            </a:r>
          </a:p>
          <a:p>
            <a:pPr algn="just">
              <a:buFont typeface="Wingdings" pitchFamily="2" charset="2"/>
              <a:buChar char="§"/>
            </a:pPr>
            <a:r>
              <a:rPr lang="lv-LV" sz="2400" dirty="0" smtClean="0"/>
              <a:t>Bet nevis garīdznieks dara ūdeni svētu, bet gan Dievs pats lieto ūdeni kristībai, tas ir Dieva darbs.</a:t>
            </a:r>
          </a:p>
          <a:p>
            <a:pPr algn="just">
              <a:buFont typeface="Wingdings" pitchFamily="2" charset="2"/>
              <a:buChar char="§"/>
            </a:pPr>
            <a:r>
              <a:rPr lang="lv-LV" sz="2400" dirty="0" smtClean="0"/>
              <a:t>Loģika</a:t>
            </a:r>
            <a:r>
              <a:rPr lang="lv-LV" sz="2400" dirty="0"/>
              <a:t>: ja jau var glābt zīdaini mūžīgai dzīvībai, tad tas var arī kaut ko mazāku. </a:t>
            </a:r>
          </a:p>
          <a:p>
            <a:pPr algn="just">
              <a:buFont typeface="Wingdings" pitchFamily="2" charset="2"/>
              <a:buChar char="§"/>
            </a:pPr>
            <a:r>
              <a:rPr lang="lv-LV" sz="2400" dirty="0"/>
              <a:t>Kristību ūdens </a:t>
            </a:r>
            <a:r>
              <a:rPr lang="lv-LV" sz="2400" b="1" dirty="0"/>
              <a:t>ir derīgs </a:t>
            </a:r>
            <a:r>
              <a:rPr lang="lv-LV" sz="2400" dirty="0"/>
              <a:t>tam, kam </a:t>
            </a:r>
            <a:r>
              <a:rPr lang="lv-LV" sz="2400" b="1" dirty="0"/>
              <a:t>Dievs</a:t>
            </a:r>
            <a:r>
              <a:rPr lang="lv-LV" sz="2400" dirty="0"/>
              <a:t> to ir </a:t>
            </a:r>
            <a:r>
              <a:rPr lang="lv-LV" sz="2400" b="1" dirty="0"/>
              <a:t>pavēlējis</a:t>
            </a:r>
            <a:r>
              <a:rPr lang="lv-LV" sz="2400" dirty="0"/>
              <a:t>. </a:t>
            </a:r>
          </a:p>
          <a:p>
            <a:pPr algn="just">
              <a:buFont typeface="Wingdings" pitchFamily="2" charset="2"/>
              <a:buChar char="§"/>
            </a:pPr>
            <a:r>
              <a:rPr lang="lv-LV" sz="2400" dirty="0" smtClean="0"/>
              <a:t>Dievam </a:t>
            </a:r>
            <a:r>
              <a:rPr lang="lv-LV" sz="2400" dirty="0"/>
              <a:t>patīk, ka </a:t>
            </a:r>
            <a:r>
              <a:rPr lang="lv-LV" sz="2400" b="1" dirty="0"/>
              <a:t>lietas lieto tam</a:t>
            </a:r>
            <a:r>
              <a:rPr lang="lv-LV" sz="2400" dirty="0"/>
              <a:t>, kam tās ir </a:t>
            </a:r>
            <a:r>
              <a:rPr lang="lv-LV" sz="2400" b="1" dirty="0"/>
              <a:t>paredzētas</a:t>
            </a:r>
            <a:r>
              <a:rPr lang="lv-LV" sz="2400" dirty="0"/>
              <a:t>. </a:t>
            </a:r>
            <a:r>
              <a:rPr lang="lv-LV" sz="2400" dirty="0" smtClean="0"/>
              <a:t>Nav apsolījis, ka kristību ūdens var dziedināt vai palīdzēt beigt bērnam čurāt.</a:t>
            </a:r>
            <a:endParaRPr lang="lv-LV" sz="2400" dirty="0"/>
          </a:p>
          <a:p>
            <a:pPr algn="just">
              <a:buFont typeface="Wingdings" pitchFamily="2" charset="2"/>
              <a:buChar char="§"/>
            </a:pPr>
            <a:r>
              <a:rPr lang="lv-LV" sz="2400" dirty="0"/>
              <a:t>P. Ko </a:t>
            </a:r>
            <a:r>
              <a:rPr lang="lv-LV" sz="2400" b="1" dirty="0"/>
              <a:t>tētis teiktu</a:t>
            </a:r>
            <a:r>
              <a:rPr lang="lv-LV" sz="2400" dirty="0"/>
              <a:t>, ja ar </a:t>
            </a:r>
            <a:r>
              <a:rPr lang="lv-LV" sz="2400" b="1" dirty="0"/>
              <a:t>dakšu vilktu naglu ārā</a:t>
            </a:r>
            <a:r>
              <a:rPr lang="lv-LV" sz="2400" dirty="0"/>
              <a:t>, tam ir </a:t>
            </a:r>
            <a:r>
              <a:rPr lang="lv-LV" sz="2400" b="1" dirty="0"/>
              <a:t>knīpstangas</a:t>
            </a:r>
            <a:r>
              <a:rPr lang="lv-LV" sz="2400" dirty="0"/>
              <a:t>. </a:t>
            </a:r>
          </a:p>
        </p:txBody>
      </p:sp>
      <p:sp>
        <p:nvSpPr>
          <p:cNvPr id="17411" name="Slide Number Placeholder 6"/>
          <p:cNvSpPr txBox="1">
            <a:spLocks noGrp="1"/>
          </p:cNvSpPr>
          <p:nvPr/>
        </p:nvSpPr>
        <p:spPr bwMode="auto">
          <a:xfrm>
            <a:off x="6553200" y="6245225"/>
            <a:ext cx="2133600" cy="476250"/>
          </a:xfrm>
          <a:prstGeom prst="rect">
            <a:avLst/>
          </a:prstGeom>
          <a:noFill/>
          <a:ln w="9525">
            <a:noFill/>
            <a:miter lim="800000"/>
            <a:headEnd/>
            <a:tailEnd/>
          </a:ln>
        </p:spPr>
        <p:txBody>
          <a:bodyPr/>
          <a:lstStyle/>
          <a:p>
            <a:pPr algn="r"/>
            <a:fld id="{B74806BA-FFB3-4A04-BF67-CD6AC2A0FB80}" type="slidenum">
              <a:rPr lang="lv-LV" sz="1400"/>
              <a:pPr algn="r"/>
              <a:t>10</a:t>
            </a:fld>
            <a:endParaRPr lang="lv-LV" sz="1400"/>
          </a:p>
        </p:txBody>
      </p:sp>
      <p:sp>
        <p:nvSpPr>
          <p:cNvPr id="6147" name="Rectangle 2"/>
          <p:cNvSpPr>
            <a:spLocks noChangeArrowheads="1"/>
          </p:cNvSpPr>
          <p:nvPr/>
        </p:nvSpPr>
        <p:spPr bwMode="auto">
          <a:xfrm>
            <a:off x="0" y="0"/>
            <a:ext cx="9144000" cy="642938"/>
          </a:xfrm>
          <a:prstGeom prst="rect">
            <a:avLst/>
          </a:prstGeom>
          <a:noFill/>
          <a:ln w="9525">
            <a:noFill/>
            <a:miter lim="800000"/>
            <a:headEnd/>
            <a:tailEnd/>
          </a:ln>
        </p:spPr>
        <p:txBody>
          <a:bodyPr anchor="ctr"/>
          <a:lstStyle/>
          <a:p>
            <a:pPr algn="ctr"/>
            <a:r>
              <a:rPr lang="lv-LV" sz="4000" b="1"/>
              <a:t>Kā ūdens var darīt tik lielas lietas?</a:t>
            </a:r>
          </a:p>
        </p:txBody>
      </p:sp>
      <p:pic>
        <p:nvPicPr>
          <p:cNvPr id="5" name="Picture 8"/>
          <p:cNvPicPr>
            <a:picLocks noChangeAspect="1" noChangeArrowheads="1"/>
          </p:cNvPicPr>
          <p:nvPr/>
        </p:nvPicPr>
        <p:blipFill>
          <a:blip r:embed="rId2" cstate="print"/>
          <a:srcRect/>
          <a:stretch>
            <a:fillRect/>
          </a:stretch>
        </p:blipFill>
        <p:spPr bwMode="auto">
          <a:xfrm>
            <a:off x="2051720" y="4293096"/>
            <a:ext cx="5446998" cy="2564904"/>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4" fill="hold" grpId="0" nodeType="afterEffect">
                                  <p:stCondLst>
                                    <p:cond delay="0"/>
                                  </p:stCondLst>
                                  <p:childTnLst>
                                    <p:set>
                                      <p:cBhvr>
                                        <p:cTn id="6" dur="1" fill="hold">
                                          <p:stCondLst>
                                            <p:cond delay="0"/>
                                          </p:stCondLst>
                                        </p:cTn>
                                        <p:tgtEl>
                                          <p:spTgt spid="6147"/>
                                        </p:tgtEl>
                                        <p:attrNameLst>
                                          <p:attrName>style.visibility</p:attrName>
                                        </p:attrNameLst>
                                      </p:cBhvr>
                                      <p:to>
                                        <p:strVal val="visible"/>
                                      </p:to>
                                    </p:set>
                                    <p:anim calcmode="lin" valueType="num">
                                      <p:cBhvr additive="base">
                                        <p:cTn id="7" dur="500" fill="hold"/>
                                        <p:tgtEl>
                                          <p:spTgt spid="6147"/>
                                        </p:tgtEl>
                                        <p:attrNameLst>
                                          <p:attrName>ppt_x</p:attrName>
                                        </p:attrNameLst>
                                      </p:cBhvr>
                                      <p:tavLst>
                                        <p:tav tm="0">
                                          <p:val>
                                            <p:strVal val="#ppt_x"/>
                                          </p:val>
                                        </p:tav>
                                        <p:tav tm="100000">
                                          <p:val>
                                            <p:strVal val="#ppt_x"/>
                                          </p:val>
                                        </p:tav>
                                      </p:tavLst>
                                    </p:anim>
                                    <p:anim calcmode="lin" valueType="num">
                                      <p:cBhvr additive="base">
                                        <p:cTn id="8" dur="500" fill="hold"/>
                                        <p:tgtEl>
                                          <p:spTgt spid="6147"/>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2000"/>
                                        <p:tgtEl>
                                          <p:spTgt spid="5"/>
                                        </p:tgtEl>
                                      </p:cBhvr>
                                    </p:animEffect>
                                  </p:childTnLst>
                                </p:cTn>
                              </p:par>
                            </p:childTnLst>
                          </p:cTn>
                        </p:par>
                        <p:par>
                          <p:cTn id="12" fill="hold" nodeType="withGroup">
                            <p:stCondLst>
                              <p:cond delay="2000"/>
                            </p:stCondLst>
                            <p:childTnLst>
                              <p:par>
                                <p:cTn id="13" presetID="2" presetClass="entr" presetSubtype="4" fill="hold" nodeType="afterEffect">
                                  <p:stCondLst>
                                    <p:cond delay="0"/>
                                  </p:stCondLst>
                                  <p:childTnLst>
                                    <p:set>
                                      <p:cBhvr>
                                        <p:cTn id="14" dur="1" fill="hold">
                                          <p:stCondLst>
                                            <p:cond delay="0"/>
                                          </p:stCondLst>
                                        </p:cTn>
                                        <p:tgtEl>
                                          <p:spTgt spid="6">
                                            <p:txEl>
                                              <p:pRg st="0" end="0"/>
                                            </p:txEl>
                                          </p:spTgt>
                                        </p:tgtEl>
                                        <p:attrNameLst>
                                          <p:attrName>style.visibility</p:attrName>
                                        </p:attrNameLst>
                                      </p:cBhvr>
                                      <p:to>
                                        <p:strVal val="visible"/>
                                      </p:to>
                                    </p:set>
                                    <p:anim calcmode="lin" valueType="num">
                                      <p:cBhvr additive="base">
                                        <p:cTn id="15"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6">
                                            <p:txEl>
                                              <p:pRg st="1" end="1"/>
                                            </p:txEl>
                                          </p:spTgt>
                                        </p:tgtEl>
                                        <p:attrNameLst>
                                          <p:attrName>style.visibility</p:attrName>
                                        </p:attrNameLst>
                                      </p:cBhvr>
                                      <p:to>
                                        <p:strVal val="visible"/>
                                      </p:to>
                                    </p:set>
                                    <p:anim calcmode="lin" valueType="num">
                                      <p:cBhvr additive="base">
                                        <p:cTn id="20"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par>
                          <p:cTn id="22" fill="hold" nodeType="afterGroup">
                            <p:stCondLst>
                              <p:cond delay="3000"/>
                            </p:stCondLst>
                            <p:childTnLst>
                              <p:par>
                                <p:cTn id="23" presetID="2" presetClass="entr" presetSubtype="4" fill="hold" nodeType="afterEffect">
                                  <p:stCondLst>
                                    <p:cond delay="0"/>
                                  </p:stCondLst>
                                  <p:childTnLst>
                                    <p:set>
                                      <p:cBhvr>
                                        <p:cTn id="24" dur="1" fill="hold">
                                          <p:stCondLst>
                                            <p:cond delay="0"/>
                                          </p:stCondLst>
                                        </p:cTn>
                                        <p:tgtEl>
                                          <p:spTgt spid="6">
                                            <p:txEl>
                                              <p:pRg st="2" end="2"/>
                                            </p:txEl>
                                          </p:spTgt>
                                        </p:tgtEl>
                                        <p:attrNameLst>
                                          <p:attrName>style.visibility</p:attrName>
                                        </p:attrNameLst>
                                      </p:cBhvr>
                                      <p:to>
                                        <p:strVal val="visible"/>
                                      </p:to>
                                    </p:set>
                                    <p:anim calcmode="lin" valueType="num">
                                      <p:cBhvr additive="base">
                                        <p:cTn id="25"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6">
                                            <p:txEl>
                                              <p:pRg st="2" end="2"/>
                                            </p:txEl>
                                          </p:spTgt>
                                        </p:tgtEl>
                                        <p:attrNameLst>
                                          <p:attrName>ppt_y</p:attrName>
                                        </p:attrNameLst>
                                      </p:cBhvr>
                                      <p:tavLst>
                                        <p:tav tm="0">
                                          <p:val>
                                            <p:strVal val="1+#ppt_h/2"/>
                                          </p:val>
                                        </p:tav>
                                        <p:tav tm="100000">
                                          <p:val>
                                            <p:strVal val="#ppt_y"/>
                                          </p:val>
                                        </p:tav>
                                      </p:tavLst>
                                    </p:anim>
                                  </p:childTnLst>
                                </p:cTn>
                              </p:par>
                            </p:childTnLst>
                          </p:cTn>
                        </p:par>
                        <p:par>
                          <p:cTn id="27" fill="hold" nodeType="afterGroup">
                            <p:stCondLst>
                              <p:cond delay="3500"/>
                            </p:stCondLst>
                            <p:childTnLst>
                              <p:par>
                                <p:cTn id="28" presetID="2" presetClass="entr" presetSubtype="4" fill="hold" nodeType="afterEffect">
                                  <p:stCondLst>
                                    <p:cond delay="0"/>
                                  </p:stCondLst>
                                  <p:childTnLst>
                                    <p:set>
                                      <p:cBhvr>
                                        <p:cTn id="29" dur="1" fill="hold">
                                          <p:stCondLst>
                                            <p:cond delay="0"/>
                                          </p:stCondLst>
                                        </p:cTn>
                                        <p:tgtEl>
                                          <p:spTgt spid="6">
                                            <p:txEl>
                                              <p:pRg st="3" end="3"/>
                                            </p:txEl>
                                          </p:spTgt>
                                        </p:tgtEl>
                                        <p:attrNameLst>
                                          <p:attrName>style.visibility</p:attrName>
                                        </p:attrNameLst>
                                      </p:cBhvr>
                                      <p:to>
                                        <p:strVal val="visible"/>
                                      </p:to>
                                    </p:set>
                                    <p:anim calcmode="lin" valueType="num">
                                      <p:cBhvr additive="base">
                                        <p:cTn id="30" dur="500" fill="hold"/>
                                        <p:tgtEl>
                                          <p:spTgt spid="6">
                                            <p:txEl>
                                              <p:pRg st="3" end="3"/>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6">
                                            <p:txEl>
                                              <p:pRg st="3" end="3"/>
                                            </p:txEl>
                                          </p:spTgt>
                                        </p:tgtEl>
                                        <p:attrNameLst>
                                          <p:attrName>ppt_y</p:attrName>
                                        </p:attrNameLst>
                                      </p:cBhvr>
                                      <p:tavLst>
                                        <p:tav tm="0">
                                          <p:val>
                                            <p:strVal val="1+#ppt_h/2"/>
                                          </p:val>
                                        </p:tav>
                                        <p:tav tm="100000">
                                          <p:val>
                                            <p:strVal val="#ppt_y"/>
                                          </p:val>
                                        </p:tav>
                                      </p:tavLst>
                                    </p:anim>
                                  </p:childTnLst>
                                </p:cTn>
                              </p:par>
                            </p:childTnLst>
                          </p:cTn>
                        </p:par>
                        <p:par>
                          <p:cTn id="32" fill="hold" nodeType="afterGroup">
                            <p:stCondLst>
                              <p:cond delay="4000"/>
                            </p:stCondLst>
                            <p:childTnLst>
                              <p:par>
                                <p:cTn id="33" presetID="2" presetClass="entr" presetSubtype="4" fill="hold" nodeType="afterEffect">
                                  <p:stCondLst>
                                    <p:cond delay="0"/>
                                  </p:stCondLst>
                                  <p:childTnLst>
                                    <p:set>
                                      <p:cBhvr>
                                        <p:cTn id="34" dur="1" fill="hold">
                                          <p:stCondLst>
                                            <p:cond delay="0"/>
                                          </p:stCondLst>
                                        </p:cTn>
                                        <p:tgtEl>
                                          <p:spTgt spid="6">
                                            <p:txEl>
                                              <p:pRg st="4" end="4"/>
                                            </p:txEl>
                                          </p:spTgt>
                                        </p:tgtEl>
                                        <p:attrNameLst>
                                          <p:attrName>style.visibility</p:attrName>
                                        </p:attrNameLst>
                                      </p:cBhvr>
                                      <p:to>
                                        <p:strVal val="visible"/>
                                      </p:to>
                                    </p:set>
                                    <p:anim calcmode="lin" valueType="num">
                                      <p:cBhvr additive="base">
                                        <p:cTn id="35" dur="500" fill="hold"/>
                                        <p:tgtEl>
                                          <p:spTgt spid="6">
                                            <p:txEl>
                                              <p:pRg st="4" end="4"/>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6">
                                            <p:txEl>
                                              <p:pRg st="4" end="4"/>
                                            </p:txEl>
                                          </p:spTgt>
                                        </p:tgtEl>
                                        <p:attrNameLst>
                                          <p:attrName>ppt_y</p:attrName>
                                        </p:attrNameLst>
                                      </p:cBhvr>
                                      <p:tavLst>
                                        <p:tav tm="0">
                                          <p:val>
                                            <p:strVal val="1+#ppt_h/2"/>
                                          </p:val>
                                        </p:tav>
                                        <p:tav tm="100000">
                                          <p:val>
                                            <p:strVal val="#ppt_y"/>
                                          </p:val>
                                        </p:tav>
                                      </p:tavLst>
                                    </p:anim>
                                  </p:childTnLst>
                                </p:cTn>
                              </p:par>
                            </p:childTnLst>
                          </p:cTn>
                        </p:par>
                        <p:par>
                          <p:cTn id="37" fill="hold" nodeType="afterGroup">
                            <p:stCondLst>
                              <p:cond delay="4500"/>
                            </p:stCondLst>
                            <p:childTnLst>
                              <p:par>
                                <p:cTn id="38" presetID="2" presetClass="entr" presetSubtype="4" fill="hold" nodeType="afterEffect">
                                  <p:stCondLst>
                                    <p:cond delay="0"/>
                                  </p:stCondLst>
                                  <p:childTnLst>
                                    <p:set>
                                      <p:cBhvr>
                                        <p:cTn id="39" dur="1" fill="hold">
                                          <p:stCondLst>
                                            <p:cond delay="0"/>
                                          </p:stCondLst>
                                        </p:cTn>
                                        <p:tgtEl>
                                          <p:spTgt spid="6">
                                            <p:txEl>
                                              <p:pRg st="5" end="5"/>
                                            </p:txEl>
                                          </p:spTgt>
                                        </p:tgtEl>
                                        <p:attrNameLst>
                                          <p:attrName>style.visibility</p:attrName>
                                        </p:attrNameLst>
                                      </p:cBhvr>
                                      <p:to>
                                        <p:strVal val="visible"/>
                                      </p:to>
                                    </p:set>
                                    <p:anim calcmode="lin" valueType="num">
                                      <p:cBhvr additive="base">
                                        <p:cTn id="40" dur="500" fill="hold"/>
                                        <p:tgtEl>
                                          <p:spTgt spid="6">
                                            <p:txEl>
                                              <p:pRg st="5" end="5"/>
                                            </p:txEl>
                                          </p:spTgt>
                                        </p:tgtEl>
                                        <p:attrNameLst>
                                          <p:attrName>ppt_x</p:attrName>
                                        </p:attrNameLst>
                                      </p:cBhvr>
                                      <p:tavLst>
                                        <p:tav tm="0">
                                          <p:val>
                                            <p:strVal val="#ppt_x"/>
                                          </p:val>
                                        </p:tav>
                                        <p:tav tm="100000">
                                          <p:val>
                                            <p:strVal val="#ppt_x"/>
                                          </p:val>
                                        </p:tav>
                                      </p:tavLst>
                                    </p:anim>
                                    <p:anim calcmode="lin" valueType="num">
                                      <p:cBhvr additive="base">
                                        <p:cTn id="41" dur="500" fill="hold"/>
                                        <p:tgtEl>
                                          <p:spTgt spid="6">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7"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a:spLocks noChangeArrowheads="1"/>
          </p:cNvSpPr>
          <p:nvPr/>
        </p:nvSpPr>
        <p:spPr bwMode="auto">
          <a:xfrm>
            <a:off x="0" y="2887682"/>
            <a:ext cx="9144000" cy="3970318"/>
          </a:xfrm>
          <a:prstGeom prst="rect">
            <a:avLst/>
          </a:prstGeom>
          <a:noFill/>
          <a:ln w="9525">
            <a:noFill/>
            <a:miter lim="800000"/>
            <a:headEnd/>
            <a:tailEnd/>
          </a:ln>
        </p:spPr>
        <p:txBody>
          <a:bodyPr>
            <a:spAutoFit/>
          </a:bodyPr>
          <a:lstStyle/>
          <a:p>
            <a:pPr>
              <a:buFont typeface="Wingdings" pitchFamily="2" charset="2"/>
              <a:buChar char="§"/>
            </a:pPr>
            <a:r>
              <a:rPr lang="lv-LV" sz="2800" dirty="0" smtClean="0"/>
              <a:t>Jaunākām kustībām</a:t>
            </a:r>
            <a:r>
              <a:rPr lang="lv-LV" sz="2800" dirty="0" smtClean="0"/>
              <a:t> </a:t>
            </a:r>
            <a:r>
              <a:rPr lang="lv-LV" sz="2800" dirty="0"/>
              <a:t>kristība ir </a:t>
            </a:r>
            <a:r>
              <a:rPr lang="lv-LV" sz="2800" b="1" dirty="0"/>
              <a:t>uzņemšana </a:t>
            </a:r>
            <a:r>
              <a:rPr lang="lv-LV" sz="2800" b="1" dirty="0" smtClean="0"/>
              <a:t>draudzē</a:t>
            </a:r>
            <a:r>
              <a:rPr lang="lv-LV" sz="2800" dirty="0" smtClean="0"/>
              <a:t>, tā ir </a:t>
            </a:r>
            <a:r>
              <a:rPr lang="lv-LV" sz="2800" b="1" dirty="0" smtClean="0"/>
              <a:t>cilvēka paša izšķiršanās</a:t>
            </a:r>
            <a:r>
              <a:rPr lang="lv-LV" sz="2800" dirty="0" smtClean="0"/>
              <a:t>, nevis Dieva darbs. </a:t>
            </a:r>
            <a:endParaRPr lang="lv-LV" sz="2800" dirty="0"/>
          </a:p>
          <a:p>
            <a:pPr>
              <a:buFont typeface="Wingdings" pitchFamily="2" charset="2"/>
              <a:buChar char="§"/>
            </a:pPr>
            <a:r>
              <a:rPr lang="lv-LV" sz="2800" dirty="0"/>
              <a:t>Tad dažas </a:t>
            </a:r>
            <a:r>
              <a:rPr lang="lv-LV" sz="2800" b="1" dirty="0"/>
              <a:t>harizmātiskas kustības</a:t>
            </a:r>
            <a:r>
              <a:rPr lang="lv-LV" sz="2800" dirty="0"/>
              <a:t>, mēdz </a:t>
            </a:r>
            <a:r>
              <a:rPr lang="lv-LV" sz="2800" b="1" dirty="0"/>
              <a:t>kristīt pa jaunam</a:t>
            </a:r>
            <a:r>
              <a:rPr lang="lv-LV" sz="2800" dirty="0"/>
              <a:t>, jo iepriekšējā Kristība vairs “</a:t>
            </a:r>
            <a:r>
              <a:rPr lang="lv-LV" sz="2800" b="1" dirty="0"/>
              <a:t>nav derīga</a:t>
            </a:r>
            <a:r>
              <a:rPr lang="lv-LV" sz="2800" dirty="0" smtClean="0"/>
              <a:t>” jo nav veikta ar </a:t>
            </a:r>
            <a:r>
              <a:rPr lang="lv-LV" sz="2800" b="1" dirty="0" err="1" smtClean="0"/>
              <a:t>pagremdi</a:t>
            </a:r>
            <a:r>
              <a:rPr lang="lv-LV" sz="2800" dirty="0" smtClean="0"/>
              <a:t> vai </a:t>
            </a:r>
            <a:r>
              <a:rPr lang="lv-LV" sz="2800" b="1" dirty="0" smtClean="0"/>
              <a:t>nav bijusi personīga griba</a:t>
            </a:r>
            <a:r>
              <a:rPr lang="lv-LV" sz="2800" dirty="0" smtClean="0"/>
              <a:t>. </a:t>
            </a:r>
            <a:endParaRPr lang="lv-LV" sz="2800" dirty="0"/>
          </a:p>
          <a:p>
            <a:pPr>
              <a:buFont typeface="Wingdings" pitchFamily="2" charset="2"/>
              <a:buChar char="§"/>
            </a:pPr>
            <a:r>
              <a:rPr lang="lv-LV" sz="2800" dirty="0"/>
              <a:t>Kristība ir </a:t>
            </a:r>
            <a:r>
              <a:rPr lang="lv-LV" sz="2800" b="1" dirty="0"/>
              <a:t>iedarbīga</a:t>
            </a:r>
            <a:r>
              <a:rPr lang="lv-LV" sz="2800" dirty="0"/>
              <a:t> </a:t>
            </a:r>
            <a:r>
              <a:rPr lang="lv-LV" sz="2800" b="1" dirty="0"/>
              <a:t>no kristības brīža līdz mūžībai</a:t>
            </a:r>
            <a:r>
              <a:rPr lang="lv-LV" sz="2800" dirty="0"/>
              <a:t>, tāpēc </a:t>
            </a:r>
            <a:r>
              <a:rPr lang="lv-LV" sz="2800" b="1" dirty="0"/>
              <a:t>nav nepieciešama </a:t>
            </a:r>
            <a:r>
              <a:rPr lang="lv-LV" sz="2800" b="1" dirty="0" smtClean="0"/>
              <a:t>vēlreiz.</a:t>
            </a:r>
            <a:endParaRPr lang="lv-LV" sz="2800" dirty="0"/>
          </a:p>
          <a:p>
            <a:pPr>
              <a:buFont typeface="Wingdings" pitchFamily="2" charset="2"/>
              <a:buChar char="§"/>
            </a:pPr>
            <a:r>
              <a:rPr lang="lv-LV" sz="2800" dirty="0"/>
              <a:t>Dievs </a:t>
            </a:r>
            <a:r>
              <a:rPr lang="lv-LV" sz="2800" b="1" dirty="0"/>
              <a:t>neatceļ</a:t>
            </a:r>
            <a:r>
              <a:rPr lang="lv-LV" sz="2800" dirty="0"/>
              <a:t> savus </a:t>
            </a:r>
            <a:r>
              <a:rPr lang="lv-LV" sz="2800" b="1" dirty="0"/>
              <a:t>solījumus</a:t>
            </a:r>
            <a:r>
              <a:rPr lang="lv-LV" sz="2800" dirty="0"/>
              <a:t>, Kristība </a:t>
            </a:r>
            <a:r>
              <a:rPr lang="lv-LV" sz="2800" b="1" dirty="0"/>
              <a:t>nav jāatkārto</a:t>
            </a:r>
          </a:p>
          <a:p>
            <a:pPr>
              <a:buFont typeface="Wingdings" pitchFamily="2" charset="2"/>
              <a:buChar char="§"/>
            </a:pPr>
            <a:r>
              <a:rPr lang="lv-LV" sz="2800" b="1" dirty="0"/>
              <a:t>Kristīties vēlreiz </a:t>
            </a:r>
            <a:r>
              <a:rPr lang="lv-LV" sz="2800" dirty="0"/>
              <a:t>nozīmē </a:t>
            </a:r>
            <a:r>
              <a:rPr lang="lv-LV" sz="2800" b="1" dirty="0"/>
              <a:t>mest šaubu ēnu</a:t>
            </a:r>
            <a:r>
              <a:rPr lang="lv-LV" sz="2800" dirty="0"/>
              <a:t> uz </a:t>
            </a:r>
            <a:r>
              <a:rPr lang="lv-LV" sz="2800" b="1" dirty="0" smtClean="0"/>
              <a:t>Dievu.</a:t>
            </a:r>
            <a:endParaRPr lang="lv-LV" sz="2800" b="1" dirty="0"/>
          </a:p>
        </p:txBody>
      </p:sp>
      <p:sp>
        <p:nvSpPr>
          <p:cNvPr id="14339" name="Slide Number Placeholder 6"/>
          <p:cNvSpPr txBox="1">
            <a:spLocks noGrp="1"/>
          </p:cNvSpPr>
          <p:nvPr/>
        </p:nvSpPr>
        <p:spPr bwMode="auto">
          <a:xfrm>
            <a:off x="6553200" y="6245225"/>
            <a:ext cx="2133600" cy="476250"/>
          </a:xfrm>
          <a:prstGeom prst="rect">
            <a:avLst/>
          </a:prstGeom>
          <a:noFill/>
          <a:ln w="9525">
            <a:noFill/>
            <a:miter lim="800000"/>
            <a:headEnd/>
            <a:tailEnd/>
          </a:ln>
        </p:spPr>
        <p:txBody>
          <a:bodyPr/>
          <a:lstStyle/>
          <a:p>
            <a:pPr algn="r"/>
            <a:fld id="{229C9DF4-FF1A-429F-AA86-5E4282A66CED}" type="slidenum">
              <a:rPr lang="lv-LV" sz="1400"/>
              <a:pPr algn="r"/>
              <a:t>11</a:t>
            </a:fld>
            <a:endParaRPr lang="lv-LV" sz="1400"/>
          </a:p>
        </p:txBody>
      </p:sp>
      <p:sp>
        <p:nvSpPr>
          <p:cNvPr id="6147" name="Rectangle 2"/>
          <p:cNvSpPr>
            <a:spLocks noChangeArrowheads="1"/>
          </p:cNvSpPr>
          <p:nvPr/>
        </p:nvSpPr>
        <p:spPr bwMode="auto">
          <a:xfrm>
            <a:off x="0" y="0"/>
            <a:ext cx="9144000" cy="692150"/>
          </a:xfrm>
          <a:prstGeom prst="rect">
            <a:avLst/>
          </a:prstGeom>
          <a:noFill/>
          <a:ln w="9525">
            <a:noFill/>
            <a:miter lim="800000"/>
            <a:headEnd/>
            <a:tailEnd/>
          </a:ln>
        </p:spPr>
        <p:txBody>
          <a:bodyPr anchor="ctr"/>
          <a:lstStyle/>
          <a:p>
            <a:pPr algn="ctr"/>
            <a:r>
              <a:rPr lang="lv-LV" sz="3200" dirty="0" smtClean="0"/>
              <a:t>“</a:t>
            </a:r>
            <a:r>
              <a:rPr lang="lv-LV" sz="3200" i="1" dirty="0" smtClean="0"/>
              <a:t>Viens Kungs, viena ticība, viena kristība</a:t>
            </a:r>
            <a:r>
              <a:rPr lang="lv-LV" sz="3200" dirty="0" smtClean="0"/>
              <a:t>” (Ef.4:5)</a:t>
            </a:r>
            <a:endParaRPr lang="lv-LV" sz="3200" b="1" dirty="0"/>
          </a:p>
        </p:txBody>
      </p:sp>
      <p:pic>
        <p:nvPicPr>
          <p:cNvPr id="39938" name="Picture 2"/>
          <p:cNvPicPr>
            <a:picLocks noChangeAspect="1" noChangeArrowheads="1"/>
          </p:cNvPicPr>
          <p:nvPr/>
        </p:nvPicPr>
        <p:blipFill>
          <a:blip r:embed="rId2" cstate="print"/>
          <a:srcRect t="11406" b="17301"/>
          <a:stretch>
            <a:fillRect/>
          </a:stretch>
        </p:blipFill>
        <p:spPr bwMode="auto">
          <a:xfrm>
            <a:off x="2285984" y="642917"/>
            <a:ext cx="4071966" cy="2357425"/>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4" fill="hold" grpId="0" nodeType="afterEffect">
                                  <p:stCondLst>
                                    <p:cond delay="0"/>
                                  </p:stCondLst>
                                  <p:childTnLst>
                                    <p:set>
                                      <p:cBhvr>
                                        <p:cTn id="6" dur="1" fill="hold">
                                          <p:stCondLst>
                                            <p:cond delay="0"/>
                                          </p:stCondLst>
                                        </p:cTn>
                                        <p:tgtEl>
                                          <p:spTgt spid="6147"/>
                                        </p:tgtEl>
                                        <p:attrNameLst>
                                          <p:attrName>style.visibility</p:attrName>
                                        </p:attrNameLst>
                                      </p:cBhvr>
                                      <p:to>
                                        <p:strVal val="visible"/>
                                      </p:to>
                                    </p:set>
                                    <p:anim calcmode="lin" valueType="num">
                                      <p:cBhvr additive="base">
                                        <p:cTn id="7" dur="500" fill="hold"/>
                                        <p:tgtEl>
                                          <p:spTgt spid="6147"/>
                                        </p:tgtEl>
                                        <p:attrNameLst>
                                          <p:attrName>ppt_x</p:attrName>
                                        </p:attrNameLst>
                                      </p:cBhvr>
                                      <p:tavLst>
                                        <p:tav tm="0">
                                          <p:val>
                                            <p:strVal val="#ppt_x"/>
                                          </p:val>
                                        </p:tav>
                                        <p:tav tm="100000">
                                          <p:val>
                                            <p:strVal val="#ppt_x"/>
                                          </p:val>
                                        </p:tav>
                                      </p:tavLst>
                                    </p:anim>
                                    <p:anim calcmode="lin" valueType="num">
                                      <p:cBhvr additive="base">
                                        <p:cTn id="8" dur="500" fill="hold"/>
                                        <p:tgtEl>
                                          <p:spTgt spid="6147"/>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39938"/>
                                        </p:tgtEl>
                                        <p:attrNameLst>
                                          <p:attrName>style.visibility</p:attrName>
                                        </p:attrNameLst>
                                      </p:cBhvr>
                                      <p:to>
                                        <p:strVal val="visible"/>
                                      </p:to>
                                    </p:set>
                                    <p:animEffect transition="in" filter="fade">
                                      <p:cBhvr>
                                        <p:cTn id="11" dur="2000"/>
                                        <p:tgtEl>
                                          <p:spTgt spid="39938"/>
                                        </p:tgtEl>
                                      </p:cBhvr>
                                    </p:animEffect>
                                  </p:childTnLst>
                                </p:cTn>
                              </p:par>
                            </p:childTnLst>
                          </p:cTn>
                        </p:par>
                        <p:par>
                          <p:cTn id="12" fill="hold" nodeType="afterGroup">
                            <p:stCondLst>
                              <p:cond delay="2000"/>
                            </p:stCondLst>
                            <p:childTnLst>
                              <p:par>
                                <p:cTn id="13" presetID="2" presetClass="entr" presetSubtype="4" fill="hold" nodeType="afterEffect">
                                  <p:stCondLst>
                                    <p:cond delay="0"/>
                                  </p:stCondLst>
                                  <p:childTnLst>
                                    <p:set>
                                      <p:cBhvr>
                                        <p:cTn id="14" dur="1" fill="hold">
                                          <p:stCondLst>
                                            <p:cond delay="0"/>
                                          </p:stCondLst>
                                        </p:cTn>
                                        <p:tgtEl>
                                          <p:spTgt spid="6">
                                            <p:txEl>
                                              <p:pRg st="0" end="0"/>
                                            </p:txEl>
                                          </p:spTgt>
                                        </p:tgtEl>
                                        <p:attrNameLst>
                                          <p:attrName>style.visibility</p:attrName>
                                        </p:attrNameLst>
                                      </p:cBhvr>
                                      <p:to>
                                        <p:strVal val="visible"/>
                                      </p:to>
                                    </p:set>
                                    <p:anim calcmode="lin" valueType="num">
                                      <p:cBhvr additive="base">
                                        <p:cTn id="15"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par>
                          <p:cTn id="17" fill="hold" nodeType="afterGroup">
                            <p:stCondLst>
                              <p:cond delay="2500"/>
                            </p:stCondLst>
                            <p:childTnLst>
                              <p:par>
                                <p:cTn id="18" presetID="2" presetClass="entr" presetSubtype="4" fill="hold" nodeType="afterEffect">
                                  <p:stCondLst>
                                    <p:cond delay="0"/>
                                  </p:stCondLst>
                                  <p:childTnLst>
                                    <p:set>
                                      <p:cBhvr>
                                        <p:cTn id="19" dur="1" fill="hold">
                                          <p:stCondLst>
                                            <p:cond delay="0"/>
                                          </p:stCondLst>
                                        </p:cTn>
                                        <p:tgtEl>
                                          <p:spTgt spid="6">
                                            <p:txEl>
                                              <p:pRg st="1" end="1"/>
                                            </p:txEl>
                                          </p:spTgt>
                                        </p:tgtEl>
                                        <p:attrNameLst>
                                          <p:attrName>style.visibility</p:attrName>
                                        </p:attrNameLst>
                                      </p:cBhvr>
                                      <p:to>
                                        <p:strVal val="visible"/>
                                      </p:to>
                                    </p:set>
                                    <p:anim calcmode="lin" valueType="num">
                                      <p:cBhvr additive="base">
                                        <p:cTn id="20"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par>
                          <p:cTn id="22" fill="hold" nodeType="withGroup">
                            <p:stCondLst>
                              <p:cond delay="3000"/>
                            </p:stCondLst>
                            <p:childTnLst>
                              <p:par>
                                <p:cTn id="23" presetID="2" presetClass="entr" presetSubtype="4" fill="hold" nodeType="afterEffect">
                                  <p:stCondLst>
                                    <p:cond delay="0"/>
                                  </p:stCondLst>
                                  <p:childTnLst>
                                    <p:set>
                                      <p:cBhvr>
                                        <p:cTn id="24" dur="1" fill="hold">
                                          <p:stCondLst>
                                            <p:cond delay="0"/>
                                          </p:stCondLst>
                                        </p:cTn>
                                        <p:tgtEl>
                                          <p:spTgt spid="6">
                                            <p:txEl>
                                              <p:pRg st="2" end="2"/>
                                            </p:txEl>
                                          </p:spTgt>
                                        </p:tgtEl>
                                        <p:attrNameLst>
                                          <p:attrName>style.visibility</p:attrName>
                                        </p:attrNameLst>
                                      </p:cBhvr>
                                      <p:to>
                                        <p:strVal val="visible"/>
                                      </p:to>
                                    </p:set>
                                    <p:anim calcmode="lin" valueType="num">
                                      <p:cBhvr additive="base">
                                        <p:cTn id="25"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6">
                                            <p:txEl>
                                              <p:pRg st="2" end="2"/>
                                            </p:txEl>
                                          </p:spTgt>
                                        </p:tgtEl>
                                        <p:attrNameLst>
                                          <p:attrName>ppt_y</p:attrName>
                                        </p:attrNameLst>
                                      </p:cBhvr>
                                      <p:tavLst>
                                        <p:tav tm="0">
                                          <p:val>
                                            <p:strVal val="1+#ppt_h/2"/>
                                          </p:val>
                                        </p:tav>
                                        <p:tav tm="100000">
                                          <p:val>
                                            <p:strVal val="#ppt_y"/>
                                          </p:val>
                                        </p:tav>
                                      </p:tavLst>
                                    </p:anim>
                                  </p:childTnLst>
                                </p:cTn>
                              </p:par>
                            </p:childTnLst>
                          </p:cTn>
                        </p:par>
                        <p:par>
                          <p:cTn id="27" fill="hold" nodeType="afterGroup">
                            <p:stCondLst>
                              <p:cond delay="3500"/>
                            </p:stCondLst>
                            <p:childTnLst>
                              <p:par>
                                <p:cTn id="28" presetID="2" presetClass="entr" presetSubtype="4" fill="hold" nodeType="afterEffect">
                                  <p:stCondLst>
                                    <p:cond delay="0"/>
                                  </p:stCondLst>
                                  <p:childTnLst>
                                    <p:set>
                                      <p:cBhvr>
                                        <p:cTn id="29" dur="1" fill="hold">
                                          <p:stCondLst>
                                            <p:cond delay="0"/>
                                          </p:stCondLst>
                                        </p:cTn>
                                        <p:tgtEl>
                                          <p:spTgt spid="6">
                                            <p:txEl>
                                              <p:pRg st="3" end="3"/>
                                            </p:txEl>
                                          </p:spTgt>
                                        </p:tgtEl>
                                        <p:attrNameLst>
                                          <p:attrName>style.visibility</p:attrName>
                                        </p:attrNameLst>
                                      </p:cBhvr>
                                      <p:to>
                                        <p:strVal val="visible"/>
                                      </p:to>
                                    </p:set>
                                    <p:anim calcmode="lin" valueType="num">
                                      <p:cBhvr additive="base">
                                        <p:cTn id="30" dur="500" fill="hold"/>
                                        <p:tgtEl>
                                          <p:spTgt spid="6">
                                            <p:txEl>
                                              <p:pRg st="3" end="3"/>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6">
                                            <p:txEl>
                                              <p:pRg st="3" end="3"/>
                                            </p:txEl>
                                          </p:spTgt>
                                        </p:tgtEl>
                                        <p:attrNameLst>
                                          <p:attrName>ppt_y</p:attrName>
                                        </p:attrNameLst>
                                      </p:cBhvr>
                                      <p:tavLst>
                                        <p:tav tm="0">
                                          <p:val>
                                            <p:strVal val="1+#ppt_h/2"/>
                                          </p:val>
                                        </p:tav>
                                        <p:tav tm="100000">
                                          <p:val>
                                            <p:strVal val="#ppt_y"/>
                                          </p:val>
                                        </p:tav>
                                      </p:tavLst>
                                    </p:anim>
                                  </p:childTnLst>
                                </p:cTn>
                              </p:par>
                            </p:childTnLst>
                          </p:cTn>
                        </p:par>
                        <p:par>
                          <p:cTn id="32" fill="hold" nodeType="afterGroup">
                            <p:stCondLst>
                              <p:cond delay="4000"/>
                            </p:stCondLst>
                            <p:childTnLst>
                              <p:par>
                                <p:cTn id="33" presetID="2" presetClass="entr" presetSubtype="4" fill="hold" nodeType="afterEffect">
                                  <p:stCondLst>
                                    <p:cond delay="0"/>
                                  </p:stCondLst>
                                  <p:childTnLst>
                                    <p:set>
                                      <p:cBhvr>
                                        <p:cTn id="34" dur="1" fill="hold">
                                          <p:stCondLst>
                                            <p:cond delay="0"/>
                                          </p:stCondLst>
                                        </p:cTn>
                                        <p:tgtEl>
                                          <p:spTgt spid="6">
                                            <p:txEl>
                                              <p:pRg st="4" end="4"/>
                                            </p:txEl>
                                          </p:spTgt>
                                        </p:tgtEl>
                                        <p:attrNameLst>
                                          <p:attrName>style.visibility</p:attrName>
                                        </p:attrNameLst>
                                      </p:cBhvr>
                                      <p:to>
                                        <p:strVal val="visible"/>
                                      </p:to>
                                    </p:set>
                                    <p:anim calcmode="lin" valueType="num">
                                      <p:cBhvr additive="base">
                                        <p:cTn id="35" dur="500" fill="hold"/>
                                        <p:tgtEl>
                                          <p:spTgt spid="6">
                                            <p:txEl>
                                              <p:pRg st="4" end="4"/>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6">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7"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a:spLocks noChangeArrowheads="1"/>
          </p:cNvSpPr>
          <p:nvPr/>
        </p:nvSpPr>
        <p:spPr bwMode="auto">
          <a:xfrm>
            <a:off x="0" y="801861"/>
            <a:ext cx="5292080" cy="6155531"/>
          </a:xfrm>
          <a:prstGeom prst="rect">
            <a:avLst/>
          </a:prstGeom>
          <a:noFill/>
          <a:ln w="9525">
            <a:noFill/>
            <a:miter lim="800000"/>
            <a:headEnd/>
            <a:tailEnd/>
          </a:ln>
        </p:spPr>
        <p:txBody>
          <a:bodyPr wrap="square">
            <a:spAutoFit/>
          </a:bodyPr>
          <a:lstStyle/>
          <a:p>
            <a:r>
              <a:rPr lang="lv-LV" sz="2400" b="1" dirty="0" err="1"/>
              <a:t>Didahē</a:t>
            </a:r>
            <a:r>
              <a:rPr lang="lv-LV" sz="2400" b="1" dirty="0"/>
              <a:t> jeb 12 apustuļu mācība 1.gs. 70.gados</a:t>
            </a:r>
          </a:p>
          <a:p>
            <a:endParaRPr lang="lv-LV" sz="1000" b="1" dirty="0"/>
          </a:p>
          <a:p>
            <a:r>
              <a:rPr lang="lv-LV" sz="2400" b="1" dirty="0"/>
              <a:t>7.nodaļa - Kristību kārtība</a:t>
            </a:r>
            <a:br>
              <a:rPr lang="lv-LV" sz="2400" b="1" dirty="0"/>
            </a:br>
            <a:r>
              <a:rPr lang="lv-LV" sz="2400" b="1" dirty="0"/>
              <a:t>Attiecībā uz kārtību, Kristījiet šādi :</a:t>
            </a:r>
            <a:br>
              <a:rPr lang="lv-LV" sz="2400" b="1" dirty="0"/>
            </a:br>
            <a:r>
              <a:rPr lang="lv-LV" sz="2400" b="1" dirty="0"/>
              <a:t>1. Kad jūs visu augstākminēto esat pasludinājuši, tad kristiet Tēva un Dēla un Svētā Gara Vārdā, dzīvā, tekošā ūdenī.</a:t>
            </a:r>
            <a:br>
              <a:rPr lang="lv-LV" sz="2400" b="1" dirty="0"/>
            </a:br>
            <a:r>
              <a:rPr lang="lv-LV" sz="2400" b="1" dirty="0"/>
              <a:t>2. Ja tev nav dzīva, tekoša ūdens, tad kristiet citā ūdenī. Ja nevari aukstā, tad siltā.</a:t>
            </a:r>
            <a:br>
              <a:rPr lang="lv-LV" sz="2400" b="1" dirty="0"/>
            </a:br>
            <a:r>
              <a:rPr lang="lv-LV" sz="2400" b="1" dirty="0"/>
              <a:t>3. Ja tev nav ne viena, ne otra veida ūdens, tad lej uz galvas trīs reiz ūdeni Tēva un Dēla un Svētā Gara vārdā.</a:t>
            </a:r>
            <a:br>
              <a:rPr lang="lv-LV" sz="2400" b="1" dirty="0"/>
            </a:br>
            <a:endParaRPr lang="lv-LV" sz="2400" dirty="0"/>
          </a:p>
        </p:txBody>
      </p:sp>
      <p:sp>
        <p:nvSpPr>
          <p:cNvPr id="9219" name="Slide Number Placeholder 6"/>
          <p:cNvSpPr txBox="1">
            <a:spLocks noGrp="1"/>
          </p:cNvSpPr>
          <p:nvPr/>
        </p:nvSpPr>
        <p:spPr bwMode="auto">
          <a:xfrm>
            <a:off x="6553200" y="6245225"/>
            <a:ext cx="2133600" cy="476250"/>
          </a:xfrm>
          <a:prstGeom prst="rect">
            <a:avLst/>
          </a:prstGeom>
          <a:noFill/>
          <a:ln w="9525">
            <a:noFill/>
            <a:miter lim="800000"/>
            <a:headEnd/>
            <a:tailEnd/>
          </a:ln>
        </p:spPr>
        <p:txBody>
          <a:bodyPr/>
          <a:lstStyle/>
          <a:p>
            <a:pPr algn="r"/>
            <a:fld id="{89930CE2-5814-4133-B2E5-6D05C99F8DEF}" type="slidenum">
              <a:rPr lang="lv-LV" sz="1400"/>
              <a:pPr algn="r"/>
              <a:t>12</a:t>
            </a:fld>
            <a:endParaRPr lang="lv-LV" sz="1400"/>
          </a:p>
        </p:txBody>
      </p:sp>
      <p:sp>
        <p:nvSpPr>
          <p:cNvPr id="6147" name="Rectangle 2"/>
          <p:cNvSpPr>
            <a:spLocks noChangeArrowheads="1"/>
          </p:cNvSpPr>
          <p:nvPr/>
        </p:nvSpPr>
        <p:spPr bwMode="auto">
          <a:xfrm>
            <a:off x="0" y="0"/>
            <a:ext cx="9144000" cy="692150"/>
          </a:xfrm>
          <a:prstGeom prst="rect">
            <a:avLst/>
          </a:prstGeom>
          <a:noFill/>
          <a:ln w="9525">
            <a:noFill/>
            <a:miter lim="800000"/>
            <a:headEnd/>
            <a:tailEnd/>
          </a:ln>
        </p:spPr>
        <p:txBody>
          <a:bodyPr anchor="ctr"/>
          <a:lstStyle/>
          <a:p>
            <a:pPr algn="ctr"/>
            <a:r>
              <a:rPr lang="lv-LV" sz="4400" b="1"/>
              <a:t>Didahe par Kristību</a:t>
            </a:r>
          </a:p>
        </p:txBody>
      </p:sp>
      <p:pic>
        <p:nvPicPr>
          <p:cNvPr id="31746" name="Picture 2" descr="The Didache : TEACHING of the TWELVE APOSTLES eBook by Philip Schaff -  9791029908835 | Rakuten Kobo Greece"/>
          <p:cNvPicPr>
            <a:picLocks noChangeAspect="1" noChangeArrowheads="1"/>
          </p:cNvPicPr>
          <p:nvPr/>
        </p:nvPicPr>
        <p:blipFill>
          <a:blip r:embed="rId2" cstate="print"/>
          <a:srcRect/>
          <a:stretch>
            <a:fillRect/>
          </a:stretch>
        </p:blipFill>
        <p:spPr bwMode="auto">
          <a:xfrm>
            <a:off x="5273824" y="792088"/>
            <a:ext cx="3870176" cy="5805264"/>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4" fill="hold" grpId="0" nodeType="afterEffect">
                                  <p:stCondLst>
                                    <p:cond delay="0"/>
                                  </p:stCondLst>
                                  <p:childTnLst>
                                    <p:set>
                                      <p:cBhvr>
                                        <p:cTn id="6" dur="1" fill="hold">
                                          <p:stCondLst>
                                            <p:cond delay="0"/>
                                          </p:stCondLst>
                                        </p:cTn>
                                        <p:tgtEl>
                                          <p:spTgt spid="6147"/>
                                        </p:tgtEl>
                                        <p:attrNameLst>
                                          <p:attrName>style.visibility</p:attrName>
                                        </p:attrNameLst>
                                      </p:cBhvr>
                                      <p:to>
                                        <p:strVal val="visible"/>
                                      </p:to>
                                    </p:set>
                                    <p:anim calcmode="lin" valueType="num">
                                      <p:cBhvr additive="base">
                                        <p:cTn id="7" dur="500" fill="hold"/>
                                        <p:tgtEl>
                                          <p:spTgt spid="6147"/>
                                        </p:tgtEl>
                                        <p:attrNameLst>
                                          <p:attrName>ppt_x</p:attrName>
                                        </p:attrNameLst>
                                      </p:cBhvr>
                                      <p:tavLst>
                                        <p:tav tm="0">
                                          <p:val>
                                            <p:strVal val="#ppt_x"/>
                                          </p:val>
                                        </p:tav>
                                        <p:tav tm="100000">
                                          <p:val>
                                            <p:strVal val="#ppt_x"/>
                                          </p:val>
                                        </p:tav>
                                      </p:tavLst>
                                    </p:anim>
                                    <p:anim calcmode="lin" valueType="num">
                                      <p:cBhvr additive="base">
                                        <p:cTn id="8" dur="500" fill="hold"/>
                                        <p:tgtEl>
                                          <p:spTgt spid="6147"/>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31746"/>
                                        </p:tgtEl>
                                        <p:attrNameLst>
                                          <p:attrName>style.visibility</p:attrName>
                                        </p:attrNameLst>
                                      </p:cBhvr>
                                      <p:to>
                                        <p:strVal val="visible"/>
                                      </p:to>
                                    </p:set>
                                    <p:animEffect transition="in" filter="fade">
                                      <p:cBhvr>
                                        <p:cTn id="11" dur="2000"/>
                                        <p:tgtEl>
                                          <p:spTgt spid="31746"/>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6">
                                            <p:txEl>
                                              <p:pRg st="0" end="0"/>
                                            </p:txEl>
                                          </p:spTgt>
                                        </p:tgtEl>
                                        <p:attrNameLst>
                                          <p:attrName>style.visibility</p:attrName>
                                        </p:attrNameLst>
                                      </p:cBhvr>
                                      <p:to>
                                        <p:strVal val="visible"/>
                                      </p:to>
                                    </p:set>
                                    <p:anim calcmode="lin" valueType="num">
                                      <p:cBhvr additive="base">
                                        <p:cTn id="15"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6">
                                            <p:txEl>
                                              <p:pRg st="2" end="2"/>
                                            </p:txEl>
                                          </p:spTgt>
                                        </p:tgtEl>
                                        <p:attrNameLst>
                                          <p:attrName>style.visibility</p:attrName>
                                        </p:attrNameLst>
                                      </p:cBhvr>
                                      <p:to>
                                        <p:strVal val="visible"/>
                                      </p:to>
                                    </p:set>
                                    <p:anim calcmode="lin" valueType="num">
                                      <p:cBhvr additive="base">
                                        <p:cTn id="20"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6">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7"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a:spLocks noChangeArrowheads="1"/>
          </p:cNvSpPr>
          <p:nvPr/>
        </p:nvSpPr>
        <p:spPr bwMode="auto">
          <a:xfrm>
            <a:off x="0" y="642938"/>
            <a:ext cx="9144000" cy="6232475"/>
          </a:xfrm>
          <a:prstGeom prst="rect">
            <a:avLst/>
          </a:prstGeom>
          <a:noFill/>
          <a:ln w="9525">
            <a:noFill/>
            <a:miter lim="800000"/>
            <a:headEnd/>
            <a:tailEnd/>
          </a:ln>
        </p:spPr>
        <p:txBody>
          <a:bodyPr>
            <a:spAutoFit/>
          </a:bodyPr>
          <a:lstStyle/>
          <a:p>
            <a:pPr>
              <a:buFont typeface="Wingdings" pitchFamily="2" charset="2"/>
              <a:buNone/>
            </a:pPr>
            <a:r>
              <a:rPr lang="lv-LV" sz="2400" dirty="0"/>
              <a:t>“</a:t>
            </a:r>
            <a:r>
              <a:rPr lang="sv-SE" sz="2400" i="1" dirty="0"/>
              <a:t>Laidiet bērniņus un neliedziet tiem pie Manis nākt,</a:t>
            </a:r>
            <a:endParaRPr lang="lv-LV" sz="2400" i="1" dirty="0"/>
          </a:p>
          <a:p>
            <a:pPr>
              <a:buFont typeface="Wingdings" pitchFamily="2" charset="2"/>
              <a:buNone/>
            </a:pPr>
            <a:r>
              <a:rPr lang="sv-SE" sz="2400" i="1" dirty="0"/>
              <a:t> jo tādiem pieder Debesu valstība.</a:t>
            </a:r>
            <a:r>
              <a:rPr lang="lv-LV" sz="2400" dirty="0"/>
              <a:t>” (Mt.19:14).</a:t>
            </a:r>
          </a:p>
          <a:p>
            <a:pPr>
              <a:buFont typeface="Wingdings" pitchFamily="2" charset="2"/>
              <a:buChar char="§"/>
            </a:pPr>
            <a:endParaRPr lang="lv-LV" sz="1500" dirty="0"/>
          </a:p>
          <a:p>
            <a:pPr>
              <a:buFont typeface="Wingdings" pitchFamily="2" charset="2"/>
              <a:buChar char="§"/>
            </a:pPr>
            <a:r>
              <a:rPr lang="lv-LV" sz="2400" b="1" dirty="0" smtClean="0"/>
              <a:t>Kam </a:t>
            </a:r>
            <a:r>
              <a:rPr lang="lv-LV" sz="2400" b="1" dirty="0"/>
              <a:t>kristība domāta</a:t>
            </a:r>
            <a:r>
              <a:rPr lang="lv-LV" sz="2400" dirty="0"/>
              <a:t>? – </a:t>
            </a:r>
            <a:r>
              <a:rPr lang="lv-LV" sz="2400" b="1" dirty="0"/>
              <a:t>grēciniekiem</a:t>
            </a:r>
            <a:r>
              <a:rPr lang="lv-LV" sz="2400" dirty="0"/>
              <a:t>, tātad </a:t>
            </a:r>
            <a:r>
              <a:rPr lang="lv-LV" sz="2400" b="1" dirty="0"/>
              <a:t>arī bērniem</a:t>
            </a:r>
            <a:r>
              <a:rPr lang="lv-LV" sz="2400" dirty="0"/>
              <a:t> </a:t>
            </a:r>
          </a:p>
          <a:p>
            <a:pPr>
              <a:buFont typeface="Wingdings" pitchFamily="2" charset="2"/>
              <a:buChar char="§"/>
            </a:pPr>
            <a:r>
              <a:rPr lang="lv-LV" sz="2400" b="1" dirty="0" err="1"/>
              <a:t>Senbaznīcā</a:t>
            </a:r>
            <a:r>
              <a:rPr lang="lv-LV" sz="2400" b="1" dirty="0"/>
              <a:t> </a:t>
            </a:r>
            <a:r>
              <a:rPr lang="lv-LV" sz="2400" dirty="0"/>
              <a:t>nav </a:t>
            </a:r>
            <a:r>
              <a:rPr lang="lv-LV" sz="2400" b="1" dirty="0"/>
              <a:t>neviena posma</a:t>
            </a:r>
            <a:r>
              <a:rPr lang="lv-LV" sz="2400" dirty="0"/>
              <a:t>, kad </a:t>
            </a:r>
            <a:r>
              <a:rPr lang="lv-LV" sz="2400" b="1" dirty="0"/>
              <a:t>bērni netiktu kristīti</a:t>
            </a:r>
          </a:p>
          <a:p>
            <a:pPr>
              <a:buFont typeface="Wingdings" pitchFamily="2" charset="2"/>
              <a:buChar char="§"/>
            </a:pPr>
            <a:r>
              <a:rPr lang="lv-LV" sz="2400" b="1" dirty="0" smtClean="0"/>
              <a:t>“</a:t>
            </a:r>
            <a:r>
              <a:rPr lang="lv-LV" sz="2400" i="1" dirty="0" smtClean="0"/>
              <a:t>Un viņi runāja Dieva vārdu viņam un visiem, kas bija tanī namā. Viņš tos uzņēma tanī pašā nakts stundā, nomazgāja tiem brūces, un tūdaļ </a:t>
            </a:r>
            <a:r>
              <a:rPr lang="lv-LV" sz="2400" b="1" i="1" dirty="0" smtClean="0"/>
              <a:t>viņš tika kristīts, pats un visi viņa piederīgie</a:t>
            </a:r>
            <a:r>
              <a:rPr lang="lv-LV" sz="2400" i="1" dirty="0" smtClean="0"/>
              <a:t>.</a:t>
            </a:r>
            <a:r>
              <a:rPr lang="lv-LV" sz="2400" b="1" dirty="0" smtClean="0"/>
              <a:t>” </a:t>
            </a:r>
            <a:r>
              <a:rPr lang="lv-LV" sz="2400" dirty="0" smtClean="0"/>
              <a:t>(Ap.d.16:31-32)</a:t>
            </a:r>
          </a:p>
          <a:p>
            <a:pPr>
              <a:buFont typeface="Arial" charset="0"/>
              <a:buChar char="•"/>
            </a:pPr>
            <a:r>
              <a:rPr lang="lv-LV" sz="2400" b="1" dirty="0" smtClean="0"/>
              <a:t>Agrīnajā baznīcā </a:t>
            </a:r>
            <a:r>
              <a:rPr lang="lv-LV" sz="2400" dirty="0" smtClean="0"/>
              <a:t>kad </a:t>
            </a:r>
            <a:r>
              <a:rPr lang="lv-LV" sz="2400" b="1" dirty="0" smtClean="0"/>
              <a:t>vecāki</a:t>
            </a:r>
            <a:r>
              <a:rPr lang="lv-LV" sz="2400" dirty="0" smtClean="0"/>
              <a:t> bija </a:t>
            </a:r>
            <a:r>
              <a:rPr lang="lv-LV" sz="2400" b="1" dirty="0" smtClean="0"/>
              <a:t>pabeiguši 3 gadu ilgu katehēzes apmācību</a:t>
            </a:r>
            <a:r>
              <a:rPr lang="lv-LV" sz="2400" dirty="0" smtClean="0"/>
              <a:t>, viņi un viņu bērni tika </a:t>
            </a:r>
            <a:r>
              <a:rPr lang="lv-LV" sz="2400" b="1" dirty="0" smtClean="0"/>
              <a:t>kristīti</a:t>
            </a:r>
            <a:r>
              <a:rPr lang="lv-LV" sz="2400" dirty="0" smtClean="0"/>
              <a:t> kopā </a:t>
            </a:r>
            <a:r>
              <a:rPr lang="lv-LV" sz="2400" b="1" dirty="0" smtClean="0"/>
              <a:t>Lieldienu vakarā</a:t>
            </a:r>
            <a:r>
              <a:rPr lang="lv-LV" sz="2400" dirty="0" smtClean="0"/>
              <a:t>. </a:t>
            </a:r>
          </a:p>
          <a:p>
            <a:pPr>
              <a:buFont typeface="Arial" charset="0"/>
              <a:buChar char="•"/>
            </a:pPr>
            <a:r>
              <a:rPr lang="lv-LV" sz="2400" b="1" dirty="0" err="1" smtClean="0"/>
              <a:t>Tertuliāns</a:t>
            </a:r>
            <a:r>
              <a:rPr lang="lv-LV" sz="2400" dirty="0" smtClean="0"/>
              <a:t>: „</a:t>
            </a:r>
            <a:r>
              <a:rPr lang="lv-LV" sz="2400" i="1" dirty="0" smtClean="0"/>
              <a:t>Vispirms tev jākristī mazie. Tie, kas paši var runāt par sevi, lai runā. Bet par tiem, kas nevar runāt, lai runā viņu vecāki vai kāds cits, kurš pieder pie viņu ģimenes</a:t>
            </a:r>
            <a:r>
              <a:rPr lang="lv-LV" sz="2400" dirty="0" smtClean="0"/>
              <a:t>.” </a:t>
            </a:r>
          </a:p>
          <a:p>
            <a:pPr>
              <a:buFont typeface="Wingdings" pitchFamily="2" charset="2"/>
              <a:buChar char="§"/>
            </a:pPr>
            <a:endParaRPr lang="lv-LV" sz="2400" b="1" dirty="0" smtClean="0"/>
          </a:p>
          <a:p>
            <a:pPr>
              <a:buFont typeface="Wingdings" pitchFamily="2" charset="2"/>
              <a:buChar char="§"/>
            </a:pPr>
            <a:r>
              <a:rPr lang="lv-LV" sz="2400" b="1" dirty="0" smtClean="0"/>
              <a:t>VD puikas apgraizīja 8 dienu vecumā</a:t>
            </a:r>
            <a:r>
              <a:rPr lang="lv-LV" sz="2400" dirty="0" smtClean="0"/>
              <a:t>.</a:t>
            </a:r>
          </a:p>
        </p:txBody>
      </p:sp>
      <p:sp>
        <p:nvSpPr>
          <p:cNvPr id="13315" name="Slide Number Placeholder 6"/>
          <p:cNvSpPr txBox="1">
            <a:spLocks noGrp="1"/>
          </p:cNvSpPr>
          <p:nvPr/>
        </p:nvSpPr>
        <p:spPr bwMode="auto">
          <a:xfrm>
            <a:off x="6553200" y="6245225"/>
            <a:ext cx="2133600" cy="476250"/>
          </a:xfrm>
          <a:prstGeom prst="rect">
            <a:avLst/>
          </a:prstGeom>
          <a:noFill/>
          <a:ln w="9525">
            <a:noFill/>
            <a:miter lim="800000"/>
            <a:headEnd/>
            <a:tailEnd/>
          </a:ln>
        </p:spPr>
        <p:txBody>
          <a:bodyPr/>
          <a:lstStyle/>
          <a:p>
            <a:pPr algn="r"/>
            <a:fld id="{8DB34CF7-35F9-4DBF-82FB-3943B07A6CE6}" type="slidenum">
              <a:rPr lang="lv-LV" sz="1400"/>
              <a:pPr algn="r"/>
              <a:t>13</a:t>
            </a:fld>
            <a:endParaRPr lang="lv-LV" sz="1400"/>
          </a:p>
        </p:txBody>
      </p:sp>
      <p:sp>
        <p:nvSpPr>
          <p:cNvPr id="6147" name="Rectangle 2"/>
          <p:cNvSpPr>
            <a:spLocks noChangeArrowheads="1"/>
          </p:cNvSpPr>
          <p:nvPr/>
        </p:nvSpPr>
        <p:spPr bwMode="auto">
          <a:xfrm>
            <a:off x="468313" y="0"/>
            <a:ext cx="8229600" cy="692150"/>
          </a:xfrm>
          <a:prstGeom prst="rect">
            <a:avLst/>
          </a:prstGeom>
          <a:noFill/>
          <a:ln w="9525">
            <a:noFill/>
            <a:miter lim="800000"/>
            <a:headEnd/>
            <a:tailEnd/>
          </a:ln>
        </p:spPr>
        <p:txBody>
          <a:bodyPr anchor="ctr"/>
          <a:lstStyle/>
          <a:p>
            <a:pPr algn="ctr"/>
            <a:r>
              <a:rPr lang="lv-LV" sz="4400" b="1"/>
              <a:t>Bērnu Kristība</a:t>
            </a:r>
          </a:p>
        </p:txBody>
      </p:sp>
      <p:pic>
        <p:nvPicPr>
          <p:cNvPr id="33797" name="Picture 5"/>
          <p:cNvPicPr>
            <a:picLocks noChangeAspect="1" noChangeArrowheads="1"/>
          </p:cNvPicPr>
          <p:nvPr/>
        </p:nvPicPr>
        <p:blipFill>
          <a:blip r:embed="rId2" cstate="print"/>
          <a:srcRect/>
          <a:stretch>
            <a:fillRect/>
          </a:stretch>
        </p:blipFill>
        <p:spPr bwMode="auto">
          <a:xfrm>
            <a:off x="6972300" y="1"/>
            <a:ext cx="2171700" cy="1714487"/>
          </a:xfrm>
          <a:prstGeom prst="ellipse">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4" fill="hold" grpId="0" nodeType="afterEffect">
                                  <p:stCondLst>
                                    <p:cond delay="0"/>
                                  </p:stCondLst>
                                  <p:childTnLst>
                                    <p:set>
                                      <p:cBhvr>
                                        <p:cTn id="6" dur="1" fill="hold">
                                          <p:stCondLst>
                                            <p:cond delay="0"/>
                                          </p:stCondLst>
                                        </p:cTn>
                                        <p:tgtEl>
                                          <p:spTgt spid="6147"/>
                                        </p:tgtEl>
                                        <p:attrNameLst>
                                          <p:attrName>style.visibility</p:attrName>
                                        </p:attrNameLst>
                                      </p:cBhvr>
                                      <p:to>
                                        <p:strVal val="visible"/>
                                      </p:to>
                                    </p:set>
                                    <p:anim calcmode="lin" valueType="num">
                                      <p:cBhvr additive="base">
                                        <p:cTn id="7" dur="500" fill="hold"/>
                                        <p:tgtEl>
                                          <p:spTgt spid="6147"/>
                                        </p:tgtEl>
                                        <p:attrNameLst>
                                          <p:attrName>ppt_x</p:attrName>
                                        </p:attrNameLst>
                                      </p:cBhvr>
                                      <p:tavLst>
                                        <p:tav tm="0">
                                          <p:val>
                                            <p:strVal val="#ppt_x"/>
                                          </p:val>
                                        </p:tav>
                                        <p:tav tm="100000">
                                          <p:val>
                                            <p:strVal val="#ppt_x"/>
                                          </p:val>
                                        </p:tav>
                                      </p:tavLst>
                                    </p:anim>
                                    <p:anim calcmode="lin" valueType="num">
                                      <p:cBhvr additive="base">
                                        <p:cTn id="8" dur="500" fill="hold"/>
                                        <p:tgtEl>
                                          <p:spTgt spid="6147"/>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33797"/>
                                        </p:tgtEl>
                                        <p:attrNameLst>
                                          <p:attrName>style.visibility</p:attrName>
                                        </p:attrNameLst>
                                      </p:cBhvr>
                                      <p:to>
                                        <p:strVal val="visible"/>
                                      </p:to>
                                    </p:set>
                                    <p:animEffect transition="in" filter="fade">
                                      <p:cBhvr>
                                        <p:cTn id="11" dur="2000"/>
                                        <p:tgtEl>
                                          <p:spTgt spid="33797"/>
                                        </p:tgtEl>
                                      </p:cBhvr>
                                    </p:animEffect>
                                  </p:childTnLst>
                                </p:cTn>
                              </p:par>
                            </p:childTnLst>
                          </p:cTn>
                        </p:par>
                        <p:par>
                          <p:cTn id="12" fill="hold" nodeType="afterGroup">
                            <p:stCondLst>
                              <p:cond delay="2000"/>
                            </p:stCondLst>
                            <p:childTnLst>
                              <p:par>
                                <p:cTn id="13" presetID="2" presetClass="entr" presetSubtype="4" fill="hold" nodeType="afterEffect">
                                  <p:stCondLst>
                                    <p:cond delay="0"/>
                                  </p:stCondLst>
                                  <p:childTnLst>
                                    <p:set>
                                      <p:cBhvr>
                                        <p:cTn id="14" dur="1" fill="hold">
                                          <p:stCondLst>
                                            <p:cond delay="0"/>
                                          </p:stCondLst>
                                        </p:cTn>
                                        <p:tgtEl>
                                          <p:spTgt spid="6">
                                            <p:txEl>
                                              <p:pRg st="0" end="0"/>
                                            </p:txEl>
                                          </p:spTgt>
                                        </p:tgtEl>
                                        <p:attrNameLst>
                                          <p:attrName>style.visibility</p:attrName>
                                        </p:attrNameLst>
                                      </p:cBhvr>
                                      <p:to>
                                        <p:strVal val="visible"/>
                                      </p:to>
                                    </p:set>
                                    <p:anim calcmode="lin" valueType="num">
                                      <p:cBhvr additive="base">
                                        <p:cTn id="15"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6">
                                            <p:txEl>
                                              <p:pRg st="0" end="0"/>
                                            </p:txEl>
                                          </p:spTgt>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6">
                                            <p:txEl>
                                              <p:pRg st="1" end="1"/>
                                            </p:txEl>
                                          </p:spTgt>
                                        </p:tgtEl>
                                        <p:attrNameLst>
                                          <p:attrName>style.visibility</p:attrName>
                                        </p:attrNameLst>
                                      </p:cBhvr>
                                      <p:to>
                                        <p:strVal val="visible"/>
                                      </p:to>
                                    </p:set>
                                    <p:anim calcmode="lin" valueType="num">
                                      <p:cBhvr additive="base">
                                        <p:cTn id="19"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par>
                          <p:cTn id="21" fill="hold" nodeType="withGroup">
                            <p:stCondLst>
                              <p:cond delay="2500"/>
                            </p:stCondLst>
                            <p:childTnLst>
                              <p:par>
                                <p:cTn id="22" presetID="2" presetClass="entr" presetSubtype="4" fill="hold" nodeType="afterEffect">
                                  <p:stCondLst>
                                    <p:cond delay="0"/>
                                  </p:stCondLst>
                                  <p:childTnLst>
                                    <p:set>
                                      <p:cBhvr>
                                        <p:cTn id="23" dur="1" fill="hold">
                                          <p:stCondLst>
                                            <p:cond delay="0"/>
                                          </p:stCondLst>
                                        </p:cTn>
                                        <p:tgtEl>
                                          <p:spTgt spid="6">
                                            <p:txEl>
                                              <p:pRg st="3" end="3"/>
                                            </p:txEl>
                                          </p:spTgt>
                                        </p:tgtEl>
                                        <p:attrNameLst>
                                          <p:attrName>style.visibility</p:attrName>
                                        </p:attrNameLst>
                                      </p:cBhvr>
                                      <p:to>
                                        <p:strVal val="visible"/>
                                      </p:to>
                                    </p:set>
                                    <p:anim calcmode="lin" valueType="num">
                                      <p:cBhvr additive="base">
                                        <p:cTn id="24" dur="500" fill="hold"/>
                                        <p:tgtEl>
                                          <p:spTgt spid="6">
                                            <p:txEl>
                                              <p:pRg st="3" end="3"/>
                                            </p:txEl>
                                          </p:spTgt>
                                        </p:tgtEl>
                                        <p:attrNameLst>
                                          <p:attrName>ppt_x</p:attrName>
                                        </p:attrNameLst>
                                      </p:cBhvr>
                                      <p:tavLst>
                                        <p:tav tm="0">
                                          <p:val>
                                            <p:strVal val="#ppt_x"/>
                                          </p:val>
                                        </p:tav>
                                        <p:tav tm="100000">
                                          <p:val>
                                            <p:strVal val="#ppt_x"/>
                                          </p:val>
                                        </p:tav>
                                      </p:tavLst>
                                    </p:anim>
                                    <p:anim calcmode="lin" valueType="num">
                                      <p:cBhvr additive="base">
                                        <p:cTn id="25" dur="500" fill="hold"/>
                                        <p:tgtEl>
                                          <p:spTgt spid="6">
                                            <p:txEl>
                                              <p:pRg st="3" end="3"/>
                                            </p:txEl>
                                          </p:spTgt>
                                        </p:tgtEl>
                                        <p:attrNameLst>
                                          <p:attrName>ppt_y</p:attrName>
                                        </p:attrNameLst>
                                      </p:cBhvr>
                                      <p:tavLst>
                                        <p:tav tm="0">
                                          <p:val>
                                            <p:strVal val="1+#ppt_h/2"/>
                                          </p:val>
                                        </p:tav>
                                        <p:tav tm="100000">
                                          <p:val>
                                            <p:strVal val="#ppt_y"/>
                                          </p:val>
                                        </p:tav>
                                      </p:tavLst>
                                    </p:anim>
                                  </p:childTnLst>
                                </p:cTn>
                              </p:par>
                            </p:childTnLst>
                          </p:cTn>
                        </p:par>
                        <p:par>
                          <p:cTn id="26" fill="hold" nodeType="afterGroup">
                            <p:stCondLst>
                              <p:cond delay="3000"/>
                            </p:stCondLst>
                            <p:childTnLst>
                              <p:par>
                                <p:cTn id="27" presetID="2" presetClass="entr" presetSubtype="4" fill="hold" nodeType="afterEffect">
                                  <p:stCondLst>
                                    <p:cond delay="0"/>
                                  </p:stCondLst>
                                  <p:childTnLst>
                                    <p:set>
                                      <p:cBhvr>
                                        <p:cTn id="28" dur="1" fill="hold">
                                          <p:stCondLst>
                                            <p:cond delay="0"/>
                                          </p:stCondLst>
                                        </p:cTn>
                                        <p:tgtEl>
                                          <p:spTgt spid="6">
                                            <p:txEl>
                                              <p:pRg st="4" end="4"/>
                                            </p:txEl>
                                          </p:spTgt>
                                        </p:tgtEl>
                                        <p:attrNameLst>
                                          <p:attrName>style.visibility</p:attrName>
                                        </p:attrNameLst>
                                      </p:cBhvr>
                                      <p:to>
                                        <p:strVal val="visible"/>
                                      </p:to>
                                    </p:set>
                                    <p:anim calcmode="lin" valueType="num">
                                      <p:cBhvr additive="base">
                                        <p:cTn id="29" dur="500" fill="hold"/>
                                        <p:tgtEl>
                                          <p:spTgt spid="6">
                                            <p:txEl>
                                              <p:pRg st="4" end="4"/>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6">
                                            <p:txEl>
                                              <p:pRg st="4" end="4"/>
                                            </p:txEl>
                                          </p:spTgt>
                                        </p:tgtEl>
                                        <p:attrNameLst>
                                          <p:attrName>ppt_y</p:attrName>
                                        </p:attrNameLst>
                                      </p:cBhvr>
                                      <p:tavLst>
                                        <p:tav tm="0">
                                          <p:val>
                                            <p:strVal val="1+#ppt_h/2"/>
                                          </p:val>
                                        </p:tav>
                                        <p:tav tm="100000">
                                          <p:val>
                                            <p:strVal val="#ppt_y"/>
                                          </p:val>
                                        </p:tav>
                                      </p:tavLst>
                                    </p:anim>
                                  </p:childTnLst>
                                </p:cTn>
                              </p:par>
                            </p:childTnLst>
                          </p:cTn>
                        </p:par>
                        <p:par>
                          <p:cTn id="31" fill="hold">
                            <p:stCondLst>
                              <p:cond delay="3500"/>
                            </p:stCondLst>
                            <p:childTnLst>
                              <p:par>
                                <p:cTn id="32" presetID="2" presetClass="entr" presetSubtype="4" fill="hold" nodeType="afterEffect">
                                  <p:stCondLst>
                                    <p:cond delay="0"/>
                                  </p:stCondLst>
                                  <p:childTnLst>
                                    <p:set>
                                      <p:cBhvr>
                                        <p:cTn id="33" dur="1" fill="hold">
                                          <p:stCondLst>
                                            <p:cond delay="0"/>
                                          </p:stCondLst>
                                        </p:cTn>
                                        <p:tgtEl>
                                          <p:spTgt spid="6">
                                            <p:txEl>
                                              <p:pRg st="5" end="5"/>
                                            </p:txEl>
                                          </p:spTgt>
                                        </p:tgtEl>
                                        <p:attrNameLst>
                                          <p:attrName>style.visibility</p:attrName>
                                        </p:attrNameLst>
                                      </p:cBhvr>
                                      <p:to>
                                        <p:strVal val="visible"/>
                                      </p:to>
                                    </p:set>
                                    <p:anim calcmode="lin" valueType="num">
                                      <p:cBhvr additive="base">
                                        <p:cTn id="34" dur="500" fill="hold"/>
                                        <p:tgtEl>
                                          <p:spTgt spid="6">
                                            <p:txEl>
                                              <p:pRg st="5" end="5"/>
                                            </p:txEl>
                                          </p:spTgt>
                                        </p:tgtEl>
                                        <p:attrNameLst>
                                          <p:attrName>ppt_x</p:attrName>
                                        </p:attrNameLst>
                                      </p:cBhvr>
                                      <p:tavLst>
                                        <p:tav tm="0">
                                          <p:val>
                                            <p:strVal val="#ppt_x"/>
                                          </p:val>
                                        </p:tav>
                                        <p:tav tm="100000">
                                          <p:val>
                                            <p:strVal val="#ppt_x"/>
                                          </p:val>
                                        </p:tav>
                                      </p:tavLst>
                                    </p:anim>
                                    <p:anim calcmode="lin" valueType="num">
                                      <p:cBhvr additive="base">
                                        <p:cTn id="35" dur="500" fill="hold"/>
                                        <p:tgtEl>
                                          <p:spTgt spid="6">
                                            <p:txEl>
                                              <p:pRg st="5" end="5"/>
                                            </p:txEl>
                                          </p:spTgt>
                                        </p:tgtEl>
                                        <p:attrNameLst>
                                          <p:attrName>ppt_y</p:attrName>
                                        </p:attrNameLst>
                                      </p:cBhvr>
                                      <p:tavLst>
                                        <p:tav tm="0">
                                          <p:val>
                                            <p:strVal val="1+#ppt_h/2"/>
                                          </p:val>
                                        </p:tav>
                                        <p:tav tm="100000">
                                          <p:val>
                                            <p:strVal val="#ppt_y"/>
                                          </p:val>
                                        </p:tav>
                                      </p:tavLst>
                                    </p:anim>
                                  </p:childTnLst>
                                </p:cTn>
                              </p:par>
                            </p:childTnLst>
                          </p:cTn>
                        </p:par>
                        <p:par>
                          <p:cTn id="36" fill="hold">
                            <p:stCondLst>
                              <p:cond delay="4000"/>
                            </p:stCondLst>
                            <p:childTnLst>
                              <p:par>
                                <p:cTn id="37" presetID="2" presetClass="entr" presetSubtype="4" fill="hold" nodeType="afterEffect">
                                  <p:stCondLst>
                                    <p:cond delay="0"/>
                                  </p:stCondLst>
                                  <p:childTnLst>
                                    <p:set>
                                      <p:cBhvr>
                                        <p:cTn id="38" dur="1" fill="hold">
                                          <p:stCondLst>
                                            <p:cond delay="0"/>
                                          </p:stCondLst>
                                        </p:cTn>
                                        <p:tgtEl>
                                          <p:spTgt spid="6">
                                            <p:txEl>
                                              <p:pRg st="6" end="6"/>
                                            </p:txEl>
                                          </p:spTgt>
                                        </p:tgtEl>
                                        <p:attrNameLst>
                                          <p:attrName>style.visibility</p:attrName>
                                        </p:attrNameLst>
                                      </p:cBhvr>
                                      <p:to>
                                        <p:strVal val="visible"/>
                                      </p:to>
                                    </p:set>
                                    <p:anim calcmode="lin" valueType="num">
                                      <p:cBhvr additive="base">
                                        <p:cTn id="39" dur="500" fill="hold"/>
                                        <p:tgtEl>
                                          <p:spTgt spid="6">
                                            <p:txEl>
                                              <p:pRg st="6" end="6"/>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6">
                                            <p:txEl>
                                              <p:pRg st="6" end="6"/>
                                            </p:txEl>
                                          </p:spTgt>
                                        </p:tgtEl>
                                        <p:attrNameLst>
                                          <p:attrName>ppt_y</p:attrName>
                                        </p:attrNameLst>
                                      </p:cBhvr>
                                      <p:tavLst>
                                        <p:tav tm="0">
                                          <p:val>
                                            <p:strVal val="1+#ppt_h/2"/>
                                          </p:val>
                                        </p:tav>
                                        <p:tav tm="100000">
                                          <p:val>
                                            <p:strVal val="#ppt_y"/>
                                          </p:val>
                                        </p:tav>
                                      </p:tavLst>
                                    </p:anim>
                                  </p:childTnLst>
                                </p:cTn>
                              </p:par>
                            </p:childTnLst>
                          </p:cTn>
                        </p:par>
                        <p:par>
                          <p:cTn id="41" fill="hold">
                            <p:stCondLst>
                              <p:cond delay="4500"/>
                            </p:stCondLst>
                            <p:childTnLst>
                              <p:par>
                                <p:cTn id="42" presetID="2" presetClass="entr" presetSubtype="4" fill="hold" nodeType="afterEffect">
                                  <p:stCondLst>
                                    <p:cond delay="0"/>
                                  </p:stCondLst>
                                  <p:childTnLst>
                                    <p:set>
                                      <p:cBhvr>
                                        <p:cTn id="43" dur="1" fill="hold">
                                          <p:stCondLst>
                                            <p:cond delay="0"/>
                                          </p:stCondLst>
                                        </p:cTn>
                                        <p:tgtEl>
                                          <p:spTgt spid="6">
                                            <p:txEl>
                                              <p:pRg st="7" end="7"/>
                                            </p:txEl>
                                          </p:spTgt>
                                        </p:tgtEl>
                                        <p:attrNameLst>
                                          <p:attrName>style.visibility</p:attrName>
                                        </p:attrNameLst>
                                      </p:cBhvr>
                                      <p:to>
                                        <p:strVal val="visible"/>
                                      </p:to>
                                    </p:set>
                                    <p:anim calcmode="lin" valueType="num">
                                      <p:cBhvr additive="base">
                                        <p:cTn id="44" dur="500" fill="hold"/>
                                        <p:tgtEl>
                                          <p:spTgt spid="6">
                                            <p:txEl>
                                              <p:pRg st="7" end="7"/>
                                            </p:txEl>
                                          </p:spTgt>
                                        </p:tgtEl>
                                        <p:attrNameLst>
                                          <p:attrName>ppt_x</p:attrName>
                                        </p:attrNameLst>
                                      </p:cBhvr>
                                      <p:tavLst>
                                        <p:tav tm="0">
                                          <p:val>
                                            <p:strVal val="#ppt_x"/>
                                          </p:val>
                                        </p:tav>
                                        <p:tav tm="100000">
                                          <p:val>
                                            <p:strVal val="#ppt_x"/>
                                          </p:val>
                                        </p:tav>
                                      </p:tavLst>
                                    </p:anim>
                                    <p:anim calcmode="lin" valueType="num">
                                      <p:cBhvr additive="base">
                                        <p:cTn id="45" dur="500" fill="hold"/>
                                        <p:tgtEl>
                                          <p:spTgt spid="6">
                                            <p:txEl>
                                              <p:pRg st="7" end="7"/>
                                            </p:txEl>
                                          </p:spTgt>
                                        </p:tgtEl>
                                        <p:attrNameLst>
                                          <p:attrName>ppt_y</p:attrName>
                                        </p:attrNameLst>
                                      </p:cBhvr>
                                      <p:tavLst>
                                        <p:tav tm="0">
                                          <p:val>
                                            <p:strVal val="1+#ppt_h/2"/>
                                          </p:val>
                                        </p:tav>
                                        <p:tav tm="100000">
                                          <p:val>
                                            <p:strVal val="#ppt_y"/>
                                          </p:val>
                                        </p:tav>
                                      </p:tavLst>
                                    </p:anim>
                                  </p:childTnLst>
                                </p:cTn>
                              </p:par>
                            </p:childTnLst>
                          </p:cTn>
                        </p:par>
                        <p:par>
                          <p:cTn id="46" fill="hold">
                            <p:stCondLst>
                              <p:cond delay="5000"/>
                            </p:stCondLst>
                            <p:childTnLst>
                              <p:par>
                                <p:cTn id="47" presetID="2" presetClass="entr" presetSubtype="4" fill="hold" nodeType="afterEffect">
                                  <p:stCondLst>
                                    <p:cond delay="0"/>
                                  </p:stCondLst>
                                  <p:childTnLst>
                                    <p:set>
                                      <p:cBhvr>
                                        <p:cTn id="48" dur="1" fill="hold">
                                          <p:stCondLst>
                                            <p:cond delay="0"/>
                                          </p:stCondLst>
                                        </p:cTn>
                                        <p:tgtEl>
                                          <p:spTgt spid="6">
                                            <p:txEl>
                                              <p:pRg st="9" end="9"/>
                                            </p:txEl>
                                          </p:spTgt>
                                        </p:tgtEl>
                                        <p:attrNameLst>
                                          <p:attrName>style.visibility</p:attrName>
                                        </p:attrNameLst>
                                      </p:cBhvr>
                                      <p:to>
                                        <p:strVal val="visible"/>
                                      </p:to>
                                    </p:set>
                                    <p:anim calcmode="lin" valueType="num">
                                      <p:cBhvr additive="base">
                                        <p:cTn id="49" dur="500" fill="hold"/>
                                        <p:tgtEl>
                                          <p:spTgt spid="6">
                                            <p:txEl>
                                              <p:pRg st="9" end="9"/>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6">
                                            <p:txEl>
                                              <p:pRg st="9" end="9"/>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7"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Rectangle 2"/>
          <p:cNvSpPr>
            <a:spLocks noGrp="1" noChangeArrowheads="1"/>
          </p:cNvSpPr>
          <p:nvPr>
            <p:ph type="title" idx="4294967295"/>
          </p:nvPr>
        </p:nvSpPr>
        <p:spPr>
          <a:xfrm>
            <a:off x="0" y="0"/>
            <a:ext cx="7715250" cy="850900"/>
          </a:xfrm>
        </p:spPr>
        <p:txBody>
          <a:bodyPr/>
          <a:lstStyle/>
          <a:p>
            <a:pPr eaLnBrk="1" hangingPunct="1"/>
            <a:r>
              <a:rPr lang="lv-LV" b="1" smtClean="0">
                <a:solidFill>
                  <a:schemeClr val="tx1"/>
                </a:solidFill>
              </a:rPr>
              <a:t>Noslēgums</a:t>
            </a:r>
          </a:p>
        </p:txBody>
      </p:sp>
      <p:sp>
        <p:nvSpPr>
          <p:cNvPr id="7" name="Rectangle 6"/>
          <p:cNvSpPr>
            <a:spLocks noChangeArrowheads="1"/>
          </p:cNvSpPr>
          <p:nvPr/>
        </p:nvSpPr>
        <p:spPr bwMode="auto">
          <a:xfrm>
            <a:off x="0" y="981075"/>
            <a:ext cx="9144000" cy="5694363"/>
          </a:xfrm>
          <a:prstGeom prst="rect">
            <a:avLst/>
          </a:prstGeom>
          <a:noFill/>
          <a:ln w="9525">
            <a:noFill/>
            <a:miter lim="800000"/>
            <a:headEnd/>
            <a:tailEnd/>
          </a:ln>
        </p:spPr>
        <p:txBody>
          <a:bodyPr>
            <a:spAutoFit/>
          </a:bodyPr>
          <a:lstStyle/>
          <a:p>
            <a:pPr>
              <a:buFontTx/>
              <a:buChar char="•"/>
            </a:pPr>
            <a:r>
              <a:rPr lang="lv-LV" sz="2800" b="1"/>
              <a:t>Kristība</a:t>
            </a:r>
            <a:r>
              <a:rPr lang="lv-LV" sz="2800"/>
              <a:t> ir </a:t>
            </a:r>
            <a:r>
              <a:rPr lang="lv-LV" sz="2800" b="1"/>
              <a:t>Dieva darbs</a:t>
            </a:r>
          </a:p>
          <a:p>
            <a:pPr>
              <a:buFontTx/>
              <a:buChar char="•"/>
            </a:pPr>
            <a:r>
              <a:rPr lang="lv-LV" sz="2800" b="1"/>
              <a:t>Kristība </a:t>
            </a:r>
            <a:r>
              <a:rPr lang="lv-LV" sz="2800"/>
              <a:t>ir </a:t>
            </a:r>
            <a:r>
              <a:rPr lang="lv-LV" sz="2800" b="1"/>
              <a:t>milzīga dāvana</a:t>
            </a:r>
            <a:r>
              <a:rPr lang="lv-LV" sz="2800"/>
              <a:t>, kas mums dod </a:t>
            </a:r>
            <a:r>
              <a:rPr lang="lv-LV" sz="2800" b="1"/>
              <a:t>mierinājumu</a:t>
            </a:r>
            <a:r>
              <a:rPr lang="lv-LV" sz="2800"/>
              <a:t>, ka mūsu </a:t>
            </a:r>
            <a:r>
              <a:rPr lang="lv-LV" sz="2800" b="1"/>
              <a:t>grēki</a:t>
            </a:r>
            <a:r>
              <a:rPr lang="lv-LV" sz="2800"/>
              <a:t> mums ir </a:t>
            </a:r>
            <a:r>
              <a:rPr lang="lv-LV" sz="2800" b="1"/>
              <a:t>piedoti.</a:t>
            </a:r>
          </a:p>
          <a:p>
            <a:pPr>
              <a:buFontTx/>
              <a:buChar char="•"/>
            </a:pPr>
            <a:r>
              <a:rPr lang="lv-LV" sz="2800"/>
              <a:t>Kristību </a:t>
            </a:r>
            <a:r>
              <a:rPr lang="lv-LV" sz="2800" b="1"/>
              <a:t>nevar uzskatīt</a:t>
            </a:r>
            <a:r>
              <a:rPr lang="lv-LV" sz="2800"/>
              <a:t> par „</a:t>
            </a:r>
            <a:r>
              <a:rPr lang="lv-LV" sz="2800" b="1"/>
              <a:t>brīvbiļeti</a:t>
            </a:r>
            <a:r>
              <a:rPr lang="lv-LV" sz="2800"/>
              <a:t>” uz debesīm.</a:t>
            </a:r>
          </a:p>
          <a:p>
            <a:pPr>
              <a:buFontTx/>
              <a:buChar char="•"/>
            </a:pPr>
            <a:r>
              <a:rPr lang="lv-LV" sz="2800" b="1"/>
              <a:t>Kristības iedarbība</a:t>
            </a:r>
            <a:r>
              <a:rPr lang="lv-LV" sz="2800"/>
              <a:t> nav savienojama </a:t>
            </a:r>
            <a:r>
              <a:rPr lang="lv-LV" sz="2800" b="1"/>
              <a:t>ar neticību</a:t>
            </a:r>
            <a:r>
              <a:rPr lang="lv-LV" sz="2800"/>
              <a:t> un ar nenožēlojoša </a:t>
            </a:r>
            <a:r>
              <a:rPr lang="lv-LV" sz="2800" b="1"/>
              <a:t>grēcinieka dzīvi</a:t>
            </a:r>
            <a:r>
              <a:rPr lang="lv-LV" sz="2800"/>
              <a:t>.</a:t>
            </a:r>
          </a:p>
          <a:p>
            <a:pPr>
              <a:buFontTx/>
              <a:buChar char="•"/>
            </a:pPr>
            <a:r>
              <a:rPr lang="lv-LV" sz="2800" b="1"/>
              <a:t>Ticība</a:t>
            </a:r>
            <a:r>
              <a:rPr lang="lv-LV" sz="2800"/>
              <a:t> ar </a:t>
            </a:r>
            <a:r>
              <a:rPr lang="lv-LV" sz="2800" b="1"/>
              <a:t>Kristību</a:t>
            </a:r>
            <a:r>
              <a:rPr lang="lv-LV" sz="2800"/>
              <a:t> iet </a:t>
            </a:r>
            <a:r>
              <a:rPr lang="lv-LV" sz="2800" b="1"/>
              <a:t>roku rokā</a:t>
            </a:r>
            <a:r>
              <a:rPr lang="lv-LV" sz="2800"/>
              <a:t>.</a:t>
            </a:r>
          </a:p>
          <a:p>
            <a:pPr>
              <a:buFontTx/>
              <a:buChar char="•"/>
            </a:pPr>
            <a:r>
              <a:rPr lang="lv-LV" sz="2800"/>
              <a:t>Un tomēr, ja savas dzīves laikā krītam grēkos, mums vienmēr ir i</a:t>
            </a:r>
            <a:r>
              <a:rPr lang="lv-LV" sz="2800" b="1"/>
              <a:t>espēja nožēlot savus grēkus</a:t>
            </a:r>
            <a:r>
              <a:rPr lang="lv-LV" sz="2800"/>
              <a:t> un </a:t>
            </a:r>
            <a:r>
              <a:rPr lang="lv-LV" sz="2800" b="1"/>
              <a:t>atgriezties</a:t>
            </a:r>
            <a:r>
              <a:rPr lang="lv-LV" sz="2800"/>
              <a:t>.</a:t>
            </a:r>
          </a:p>
          <a:p>
            <a:pPr>
              <a:buFontTx/>
              <a:buChar char="•"/>
            </a:pPr>
            <a:r>
              <a:rPr lang="lv-LV" sz="2800"/>
              <a:t>Dievs ir </a:t>
            </a:r>
            <a:r>
              <a:rPr lang="lv-LV" sz="2800" b="1"/>
              <a:t>mīlestības pilns Dievs</a:t>
            </a:r>
            <a:r>
              <a:rPr lang="lv-LV" sz="2800"/>
              <a:t>, kurš vienmēr </a:t>
            </a:r>
            <a:r>
              <a:rPr lang="lv-LV" sz="2800" b="1"/>
              <a:t>gaida</a:t>
            </a:r>
            <a:r>
              <a:rPr lang="lv-LV" sz="2800"/>
              <a:t>, kad </a:t>
            </a:r>
            <a:r>
              <a:rPr lang="lv-LV" sz="2800" b="1"/>
              <a:t>atsauksimies Viņa saucienam </a:t>
            </a:r>
            <a:r>
              <a:rPr lang="lv-LV" sz="2800"/>
              <a:t>un vērsīsim savus </a:t>
            </a:r>
            <a:r>
              <a:rPr lang="lv-LV" sz="2800" b="1"/>
              <a:t>skatus ticībā</a:t>
            </a:r>
            <a:r>
              <a:rPr lang="lv-LV" sz="2800"/>
              <a:t> </a:t>
            </a:r>
            <a:r>
              <a:rPr lang="lv-LV" sz="2800" b="1"/>
              <a:t>uz Viņu</a:t>
            </a:r>
            <a:r>
              <a:rPr lang="lv-LV" sz="2800"/>
              <a:t>. Āmen</a:t>
            </a:r>
          </a:p>
        </p:txBody>
      </p:sp>
      <p:pic>
        <p:nvPicPr>
          <p:cNvPr id="4" name="Picture 7"/>
          <p:cNvPicPr>
            <a:picLocks noChangeAspect="1" noChangeArrowheads="1"/>
          </p:cNvPicPr>
          <p:nvPr/>
        </p:nvPicPr>
        <p:blipFill>
          <a:blip r:embed="rId2" cstate="print"/>
          <a:srcRect/>
          <a:stretch>
            <a:fillRect/>
          </a:stretch>
        </p:blipFill>
        <p:spPr bwMode="auto">
          <a:xfrm>
            <a:off x="7215206" y="0"/>
            <a:ext cx="1928794" cy="1928802"/>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0243"/>
                                        </p:tgtEl>
                                        <p:attrNameLst>
                                          <p:attrName>style.visibility</p:attrName>
                                        </p:attrNameLst>
                                      </p:cBhvr>
                                      <p:to>
                                        <p:strVal val="visible"/>
                                      </p:to>
                                    </p:set>
                                    <p:anim calcmode="lin" valueType="num">
                                      <p:cBhvr additive="base">
                                        <p:cTn id="7" dur="500" fill="hold"/>
                                        <p:tgtEl>
                                          <p:spTgt spid="10243"/>
                                        </p:tgtEl>
                                        <p:attrNameLst>
                                          <p:attrName>ppt_x</p:attrName>
                                        </p:attrNameLst>
                                      </p:cBhvr>
                                      <p:tavLst>
                                        <p:tav tm="0">
                                          <p:val>
                                            <p:strVal val="#ppt_x"/>
                                          </p:val>
                                        </p:tav>
                                        <p:tav tm="100000">
                                          <p:val>
                                            <p:strVal val="#ppt_x"/>
                                          </p:val>
                                        </p:tav>
                                      </p:tavLst>
                                    </p:anim>
                                    <p:anim calcmode="lin" valueType="num">
                                      <p:cBhvr additive="base">
                                        <p:cTn id="8" dur="500" fill="hold"/>
                                        <p:tgtEl>
                                          <p:spTgt spid="10243"/>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7">
                                            <p:txEl>
                                              <p:pRg st="0" end="0"/>
                                            </p:txEl>
                                          </p:spTgt>
                                        </p:tgtEl>
                                        <p:attrNameLst>
                                          <p:attrName>style.visibility</p:attrName>
                                        </p:attrNameLst>
                                      </p:cBhvr>
                                      <p:to>
                                        <p:strVal val="visible"/>
                                      </p:to>
                                    </p:set>
                                    <p:anim calcmode="lin" valueType="num">
                                      <p:cBhvr additive="base">
                                        <p:cTn id="12"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7">
                                            <p:txEl>
                                              <p:pRg st="1" end="1"/>
                                            </p:txEl>
                                          </p:spTgt>
                                        </p:tgtEl>
                                        <p:attrNameLst>
                                          <p:attrName>style.visibility</p:attrName>
                                        </p:attrNameLst>
                                      </p:cBhvr>
                                      <p:to>
                                        <p:strVal val="visible"/>
                                      </p:to>
                                    </p:set>
                                    <p:anim calcmode="lin" valueType="num">
                                      <p:cBhvr additive="base">
                                        <p:cTn id="17"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fill="hold" nodeType="afterEffect">
                                  <p:stCondLst>
                                    <p:cond delay="0"/>
                                  </p:stCondLst>
                                  <p:childTnLst>
                                    <p:set>
                                      <p:cBhvr>
                                        <p:cTn id="21" dur="1" fill="hold">
                                          <p:stCondLst>
                                            <p:cond delay="0"/>
                                          </p:stCondLst>
                                        </p:cTn>
                                        <p:tgtEl>
                                          <p:spTgt spid="7">
                                            <p:txEl>
                                              <p:pRg st="2" end="2"/>
                                            </p:txEl>
                                          </p:spTgt>
                                        </p:tgtEl>
                                        <p:attrNameLst>
                                          <p:attrName>style.visibility</p:attrName>
                                        </p:attrNameLst>
                                      </p:cBhvr>
                                      <p:to>
                                        <p:strVal val="visible"/>
                                      </p:to>
                                    </p:set>
                                    <p:anim calcmode="lin" valueType="num">
                                      <p:cBhvr additive="base">
                                        <p:cTn id="22"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3"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par>
                          <p:cTn id="24" fill="hold">
                            <p:stCondLst>
                              <p:cond delay="2000"/>
                            </p:stCondLst>
                            <p:childTnLst>
                              <p:par>
                                <p:cTn id="25" presetID="2" presetClass="entr" presetSubtype="4" fill="hold" nodeType="afterEffect">
                                  <p:stCondLst>
                                    <p:cond delay="0"/>
                                  </p:stCondLst>
                                  <p:childTnLst>
                                    <p:set>
                                      <p:cBhvr>
                                        <p:cTn id="26" dur="1" fill="hold">
                                          <p:stCondLst>
                                            <p:cond delay="0"/>
                                          </p:stCondLst>
                                        </p:cTn>
                                        <p:tgtEl>
                                          <p:spTgt spid="7">
                                            <p:txEl>
                                              <p:pRg st="3" end="3"/>
                                            </p:txEl>
                                          </p:spTgt>
                                        </p:tgtEl>
                                        <p:attrNameLst>
                                          <p:attrName>style.visibility</p:attrName>
                                        </p:attrNameLst>
                                      </p:cBhvr>
                                      <p:to>
                                        <p:strVal val="visible"/>
                                      </p:to>
                                    </p:set>
                                    <p:anim calcmode="lin" valueType="num">
                                      <p:cBhvr additive="base">
                                        <p:cTn id="27"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par>
                          <p:cTn id="29" fill="hold">
                            <p:stCondLst>
                              <p:cond delay="2500"/>
                            </p:stCondLst>
                            <p:childTnLst>
                              <p:par>
                                <p:cTn id="30" presetID="2" presetClass="entr" presetSubtype="4" fill="hold" nodeType="afterEffect">
                                  <p:stCondLst>
                                    <p:cond delay="0"/>
                                  </p:stCondLst>
                                  <p:childTnLst>
                                    <p:set>
                                      <p:cBhvr>
                                        <p:cTn id="31" dur="1" fill="hold">
                                          <p:stCondLst>
                                            <p:cond delay="0"/>
                                          </p:stCondLst>
                                        </p:cTn>
                                        <p:tgtEl>
                                          <p:spTgt spid="7">
                                            <p:txEl>
                                              <p:pRg st="4" end="4"/>
                                            </p:txEl>
                                          </p:spTgt>
                                        </p:tgtEl>
                                        <p:attrNameLst>
                                          <p:attrName>style.visibility</p:attrName>
                                        </p:attrNameLst>
                                      </p:cBhvr>
                                      <p:to>
                                        <p:strVal val="visible"/>
                                      </p:to>
                                    </p:set>
                                    <p:anim calcmode="lin" valueType="num">
                                      <p:cBhvr additive="base">
                                        <p:cTn id="32" dur="500" fill="hold"/>
                                        <p:tgtEl>
                                          <p:spTgt spid="7">
                                            <p:txEl>
                                              <p:pRg st="4" end="4"/>
                                            </p:txEl>
                                          </p:spTgt>
                                        </p:tgtEl>
                                        <p:attrNameLst>
                                          <p:attrName>ppt_x</p:attrName>
                                        </p:attrNameLst>
                                      </p:cBhvr>
                                      <p:tavLst>
                                        <p:tav tm="0">
                                          <p:val>
                                            <p:strVal val="#ppt_x"/>
                                          </p:val>
                                        </p:tav>
                                        <p:tav tm="100000">
                                          <p:val>
                                            <p:strVal val="#ppt_x"/>
                                          </p:val>
                                        </p:tav>
                                      </p:tavLst>
                                    </p:anim>
                                    <p:anim calcmode="lin" valueType="num">
                                      <p:cBhvr additive="base">
                                        <p:cTn id="33" dur="500" fill="hold"/>
                                        <p:tgtEl>
                                          <p:spTgt spid="7">
                                            <p:txEl>
                                              <p:pRg st="4" end="4"/>
                                            </p:txEl>
                                          </p:spTgt>
                                        </p:tgtEl>
                                        <p:attrNameLst>
                                          <p:attrName>ppt_y</p:attrName>
                                        </p:attrNameLst>
                                      </p:cBhvr>
                                      <p:tavLst>
                                        <p:tav tm="0">
                                          <p:val>
                                            <p:strVal val="1+#ppt_h/2"/>
                                          </p:val>
                                        </p:tav>
                                        <p:tav tm="100000">
                                          <p:val>
                                            <p:strVal val="#ppt_y"/>
                                          </p:val>
                                        </p:tav>
                                      </p:tavLst>
                                    </p:anim>
                                  </p:childTnLst>
                                </p:cTn>
                              </p:par>
                            </p:childTnLst>
                          </p:cTn>
                        </p:par>
                        <p:par>
                          <p:cTn id="34" fill="hold">
                            <p:stCondLst>
                              <p:cond delay="3000"/>
                            </p:stCondLst>
                            <p:childTnLst>
                              <p:par>
                                <p:cTn id="35" presetID="2" presetClass="entr" presetSubtype="4" fill="hold" nodeType="afterEffect">
                                  <p:stCondLst>
                                    <p:cond delay="0"/>
                                  </p:stCondLst>
                                  <p:childTnLst>
                                    <p:set>
                                      <p:cBhvr>
                                        <p:cTn id="36" dur="1" fill="hold">
                                          <p:stCondLst>
                                            <p:cond delay="0"/>
                                          </p:stCondLst>
                                        </p:cTn>
                                        <p:tgtEl>
                                          <p:spTgt spid="7">
                                            <p:txEl>
                                              <p:pRg st="5" end="5"/>
                                            </p:txEl>
                                          </p:spTgt>
                                        </p:tgtEl>
                                        <p:attrNameLst>
                                          <p:attrName>style.visibility</p:attrName>
                                        </p:attrNameLst>
                                      </p:cBhvr>
                                      <p:to>
                                        <p:strVal val="visible"/>
                                      </p:to>
                                    </p:set>
                                    <p:anim calcmode="lin" valueType="num">
                                      <p:cBhvr additive="base">
                                        <p:cTn id="37" dur="500" fill="hold"/>
                                        <p:tgtEl>
                                          <p:spTgt spid="7">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7">
                                            <p:txEl>
                                              <p:pRg st="5" end="5"/>
                                            </p:txEl>
                                          </p:spTgt>
                                        </p:tgtEl>
                                        <p:attrNameLst>
                                          <p:attrName>ppt_y</p:attrName>
                                        </p:attrNameLst>
                                      </p:cBhvr>
                                      <p:tavLst>
                                        <p:tav tm="0">
                                          <p:val>
                                            <p:strVal val="1+#ppt_h/2"/>
                                          </p:val>
                                        </p:tav>
                                        <p:tav tm="100000">
                                          <p:val>
                                            <p:strVal val="#ppt_y"/>
                                          </p:val>
                                        </p:tav>
                                      </p:tavLst>
                                    </p:anim>
                                  </p:childTnLst>
                                </p:cTn>
                              </p:par>
                            </p:childTnLst>
                          </p:cTn>
                        </p:par>
                        <p:par>
                          <p:cTn id="39" fill="hold">
                            <p:stCondLst>
                              <p:cond delay="3500"/>
                            </p:stCondLst>
                            <p:childTnLst>
                              <p:par>
                                <p:cTn id="40" presetID="2" presetClass="entr" presetSubtype="4" fill="hold" nodeType="afterEffect">
                                  <p:stCondLst>
                                    <p:cond delay="0"/>
                                  </p:stCondLst>
                                  <p:childTnLst>
                                    <p:set>
                                      <p:cBhvr>
                                        <p:cTn id="41" dur="1" fill="hold">
                                          <p:stCondLst>
                                            <p:cond delay="0"/>
                                          </p:stCondLst>
                                        </p:cTn>
                                        <p:tgtEl>
                                          <p:spTgt spid="7">
                                            <p:txEl>
                                              <p:pRg st="6" end="6"/>
                                            </p:txEl>
                                          </p:spTgt>
                                        </p:tgtEl>
                                        <p:attrNameLst>
                                          <p:attrName>style.visibility</p:attrName>
                                        </p:attrNameLst>
                                      </p:cBhvr>
                                      <p:to>
                                        <p:strVal val="visible"/>
                                      </p:to>
                                    </p:set>
                                    <p:anim calcmode="lin" valueType="num">
                                      <p:cBhvr additive="base">
                                        <p:cTn id="42" dur="500" fill="hold"/>
                                        <p:tgtEl>
                                          <p:spTgt spid="7">
                                            <p:txEl>
                                              <p:pRg st="6" end="6"/>
                                            </p:txEl>
                                          </p:spTgt>
                                        </p:tgtEl>
                                        <p:attrNameLst>
                                          <p:attrName>ppt_x</p:attrName>
                                        </p:attrNameLst>
                                      </p:cBhvr>
                                      <p:tavLst>
                                        <p:tav tm="0">
                                          <p:val>
                                            <p:strVal val="#ppt_x"/>
                                          </p:val>
                                        </p:tav>
                                        <p:tav tm="100000">
                                          <p:val>
                                            <p:strVal val="#ppt_x"/>
                                          </p:val>
                                        </p:tav>
                                      </p:tavLst>
                                    </p:anim>
                                    <p:anim calcmode="lin" valueType="num">
                                      <p:cBhvr additive="base">
                                        <p:cTn id="43" dur="500" fill="hold"/>
                                        <p:tgtEl>
                                          <p:spTgt spid="7">
                                            <p:txEl>
                                              <p:pRg st="6" end="6"/>
                                            </p:txEl>
                                          </p:spTgt>
                                        </p:tgtEl>
                                        <p:attrNameLst>
                                          <p:attrName>ppt_y</p:attrName>
                                        </p:attrNameLst>
                                      </p:cBhvr>
                                      <p:tavLst>
                                        <p:tav tm="0">
                                          <p:val>
                                            <p:strVal val="1+#ppt_h/2"/>
                                          </p:val>
                                        </p:tav>
                                        <p:tav tm="100000">
                                          <p:val>
                                            <p:strVal val="#ppt_y"/>
                                          </p:val>
                                        </p:tav>
                                      </p:tavLst>
                                    </p:anim>
                                  </p:childTnLst>
                                </p:cTn>
                              </p:par>
                            </p:childTnLst>
                          </p:cTn>
                        </p:par>
                        <p:par>
                          <p:cTn id="44" fill="hold">
                            <p:stCondLst>
                              <p:cond delay="4000"/>
                            </p:stCondLst>
                            <p:childTnLst>
                              <p:par>
                                <p:cTn id="45" presetID="10" presetClass="entr" presetSubtype="0" fill="hold" nodeType="afterEffect">
                                  <p:stCondLst>
                                    <p:cond delay="0"/>
                                  </p:stCondLst>
                                  <p:childTnLst>
                                    <p:set>
                                      <p:cBhvr>
                                        <p:cTn id="46" dur="1" fill="hold">
                                          <p:stCondLst>
                                            <p:cond delay="0"/>
                                          </p:stCondLst>
                                        </p:cTn>
                                        <p:tgtEl>
                                          <p:spTgt spid="4"/>
                                        </p:tgtEl>
                                        <p:attrNameLst>
                                          <p:attrName>style.visibility</p:attrName>
                                        </p:attrNameLst>
                                      </p:cBhvr>
                                      <p:to>
                                        <p:strVal val="visible"/>
                                      </p:to>
                                    </p:set>
                                    <p:animEffect transition="in" filter="fade">
                                      <p:cBhvr>
                                        <p:cTn id="47"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20" name="Picture 4" descr="BIBLE016"/>
          <p:cNvPicPr>
            <a:picLocks noChangeAspect="1" noChangeArrowheads="1"/>
          </p:cNvPicPr>
          <p:nvPr/>
        </p:nvPicPr>
        <p:blipFill>
          <a:blip r:embed="rId2" cstate="print"/>
          <a:srcRect/>
          <a:stretch>
            <a:fillRect/>
          </a:stretch>
        </p:blipFill>
        <p:spPr bwMode="auto">
          <a:xfrm>
            <a:off x="4040188" y="765175"/>
            <a:ext cx="5103812" cy="6092825"/>
          </a:xfrm>
          <a:prstGeom prst="rect">
            <a:avLst/>
          </a:prstGeom>
          <a:noFill/>
          <a:ln w="9525">
            <a:noFill/>
            <a:miter lim="800000"/>
            <a:headEnd/>
            <a:tailEnd/>
          </a:ln>
        </p:spPr>
      </p:pic>
      <p:sp>
        <p:nvSpPr>
          <p:cNvPr id="15363" name="Rectangle 2"/>
          <p:cNvSpPr>
            <a:spLocks noGrp="1" noChangeArrowheads="1"/>
          </p:cNvSpPr>
          <p:nvPr>
            <p:ph type="title"/>
          </p:nvPr>
        </p:nvSpPr>
        <p:spPr>
          <a:xfrm>
            <a:off x="107950" y="2924175"/>
            <a:ext cx="5184775" cy="1143000"/>
          </a:xfrm>
        </p:spPr>
        <p:txBody>
          <a:bodyPr/>
          <a:lstStyle/>
          <a:p>
            <a:pPr eaLnBrk="1" hangingPunct="1"/>
            <a:r>
              <a:rPr lang="lv-LV" sz="5400" smtClean="0"/>
              <a:t>Un Dieva miers, kas ir augstāks par visu saprašanu lai pasargā jūsu sirdis un jūsu domas. </a:t>
            </a:r>
            <a:r>
              <a:rPr lang="lv-LV" sz="5400" b="1" smtClean="0"/>
              <a:t>Āmen</a:t>
            </a:r>
            <a:br>
              <a:rPr lang="lv-LV" sz="5400" b="1" smtClean="0"/>
            </a:br>
            <a:endParaRPr lang="lv-LV" sz="5400" b="1"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9220"/>
                                        </p:tgtEl>
                                        <p:attrNameLst>
                                          <p:attrName>style.visibility</p:attrName>
                                        </p:attrNameLst>
                                      </p:cBhvr>
                                      <p:to>
                                        <p:strVal val="visible"/>
                                      </p:to>
                                    </p:set>
                                    <p:animEffect transition="in" filter="dissolve">
                                      <p:cBhvr>
                                        <p:cTn id="7" dur="500"/>
                                        <p:tgtEl>
                                          <p:spTgt spid="92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a:xfrm>
            <a:off x="611188" y="0"/>
            <a:ext cx="8175625" cy="1071563"/>
          </a:xfrm>
        </p:spPr>
        <p:txBody>
          <a:bodyPr/>
          <a:lstStyle/>
          <a:p>
            <a:pPr eaLnBrk="1" hangingPunct="1"/>
            <a:r>
              <a:rPr lang="lv-LV" sz="4000" b="1" smtClean="0">
                <a:solidFill>
                  <a:schemeClr val="tx1"/>
                </a:solidFill>
              </a:rPr>
              <a:t>Rom.6:1-11 Kristība</a:t>
            </a:r>
          </a:p>
        </p:txBody>
      </p:sp>
      <p:pic>
        <p:nvPicPr>
          <p:cNvPr id="2051" name="Picture 3" descr="DOVE019"/>
          <p:cNvPicPr>
            <a:picLocks noChangeAspect="1" noChangeArrowheads="1"/>
          </p:cNvPicPr>
          <p:nvPr/>
        </p:nvPicPr>
        <p:blipFill>
          <a:blip r:embed="rId2" cstate="print"/>
          <a:srcRect/>
          <a:stretch>
            <a:fillRect/>
          </a:stretch>
        </p:blipFill>
        <p:spPr bwMode="auto">
          <a:xfrm>
            <a:off x="285750" y="142875"/>
            <a:ext cx="485775" cy="692150"/>
          </a:xfrm>
          <a:prstGeom prst="rect">
            <a:avLst/>
          </a:prstGeom>
          <a:noFill/>
          <a:ln w="9525">
            <a:noFill/>
            <a:miter lim="800000"/>
            <a:headEnd/>
            <a:tailEnd/>
          </a:ln>
        </p:spPr>
      </p:pic>
      <p:sp>
        <p:nvSpPr>
          <p:cNvPr id="2052" name="Text Box 6"/>
          <p:cNvSpPr txBox="1">
            <a:spLocks noChangeArrowheads="1"/>
          </p:cNvSpPr>
          <p:nvPr/>
        </p:nvSpPr>
        <p:spPr bwMode="auto">
          <a:xfrm>
            <a:off x="7572375" y="0"/>
            <a:ext cx="1571625" cy="400050"/>
          </a:xfrm>
          <a:prstGeom prst="rect">
            <a:avLst/>
          </a:prstGeom>
          <a:noFill/>
          <a:ln w="9525">
            <a:noFill/>
            <a:miter lim="800000"/>
            <a:headEnd/>
            <a:tailEnd/>
          </a:ln>
        </p:spPr>
        <p:txBody>
          <a:bodyPr>
            <a:spAutoFit/>
          </a:bodyPr>
          <a:lstStyle/>
          <a:p>
            <a:pPr>
              <a:spcBef>
                <a:spcPct val="50000"/>
              </a:spcBef>
            </a:pPr>
            <a:r>
              <a:rPr lang="lv-LV" sz="2000" dirty="0" smtClean="0"/>
              <a:t>17.jūl.2022.</a:t>
            </a:r>
            <a:endParaRPr lang="lv-LV" sz="2000" dirty="0"/>
          </a:p>
        </p:txBody>
      </p:sp>
      <p:sp>
        <p:nvSpPr>
          <p:cNvPr id="2053" name="Rectangle 5"/>
          <p:cNvSpPr>
            <a:spLocks noChangeArrowheads="1"/>
          </p:cNvSpPr>
          <p:nvPr/>
        </p:nvSpPr>
        <p:spPr bwMode="auto">
          <a:xfrm>
            <a:off x="0" y="785813"/>
            <a:ext cx="9144000" cy="5755422"/>
          </a:xfrm>
          <a:prstGeom prst="rect">
            <a:avLst/>
          </a:prstGeom>
          <a:noFill/>
          <a:ln w="9525">
            <a:noFill/>
            <a:miter lim="800000"/>
            <a:headEnd/>
            <a:tailEnd/>
          </a:ln>
        </p:spPr>
        <p:txBody>
          <a:bodyPr>
            <a:spAutoFit/>
          </a:bodyPr>
          <a:lstStyle/>
          <a:p>
            <a:r>
              <a:rPr lang="lv-LV" sz="2300" dirty="0"/>
              <a:t>1 Ko lai nu sakām? Vai paliksim grēkā, lai vairojas žēlastība? Nekādā ziņā ne! 2 Kā lai mēs, kas grēkam esam miruši, vēl dzīvojam tajā? 3 Jeb vai jums nav zināms, ka mēs visi, kas Jēzus Kristus Vārdā esam kristīti, esam iegremdēti Viņa nāvē? 4 Jo mēs līdz ar Viņu kristībā esam aprakti nāvē, lai, tāpat kā Kristus Sava Tēva godības spēkā uzcelts no mirušiem, arī mēs dzīvotu atjaunotā dzīvē. 5 Jo, ja mēs Viņam esam kļuvuši līdzīgi nāvē, mēs būsim tādi arī augšāmcelšanā. 6 Jo mēs saprotam, ka mūsu vecais cilvēks ticis līdzi krustā sists, lai tiktu iznīcināta grēkam pakļautā miesa un lai mēs vairs nekalpotu grēkam, 7 jo, kas nomiris, tas ir taisnots no grēka. 8 Bet, ja mēs ar Kristu esam miruši, tad mēs - tāda ir mūsu ticība - arī dzīvosim kopā ar Viņu. 9 Jo mēs zinām, ka no mirušiem uzmodinātais Kristus vairs nemirst: nāvei nav vairs varas pār Viņu, 10 jo mirdams Viņš reiz par visām reizēm nomiris grēkam, bet, dzīvs būdams, Viņš dzīvo Dievam. 11 Tāpat spriediet arī jūs pār sevi, ka esat miruši grēkam, bet Jēzū Kristū dzīvojat Dievam</a:t>
            </a:r>
            <a:r>
              <a:rPr lang="lv-LV" sz="2300" dirty="0" smtClean="0"/>
              <a:t>.</a:t>
            </a:r>
            <a:endParaRPr lang="lv-LV" sz="2300"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2"/>
          <p:cNvSpPr>
            <a:spLocks noGrp="1" noChangeArrowheads="1"/>
          </p:cNvSpPr>
          <p:nvPr>
            <p:ph type="title"/>
          </p:nvPr>
        </p:nvSpPr>
        <p:spPr>
          <a:xfrm>
            <a:off x="468313" y="0"/>
            <a:ext cx="8229600" cy="692150"/>
          </a:xfrm>
        </p:spPr>
        <p:txBody>
          <a:bodyPr/>
          <a:lstStyle/>
          <a:p>
            <a:pPr eaLnBrk="1" hangingPunct="1"/>
            <a:r>
              <a:rPr lang="lv-LV" b="1" smtClean="0">
                <a:solidFill>
                  <a:schemeClr val="tx1"/>
                </a:solidFill>
              </a:rPr>
              <a:t>Kas ir Kristība?</a:t>
            </a:r>
          </a:p>
        </p:txBody>
      </p:sp>
      <p:sp>
        <p:nvSpPr>
          <p:cNvPr id="6" name="Rectangle 5"/>
          <p:cNvSpPr>
            <a:spLocks noChangeArrowheads="1"/>
          </p:cNvSpPr>
          <p:nvPr/>
        </p:nvSpPr>
        <p:spPr bwMode="auto">
          <a:xfrm>
            <a:off x="0" y="642938"/>
            <a:ext cx="9144000" cy="5673725"/>
          </a:xfrm>
          <a:prstGeom prst="rect">
            <a:avLst/>
          </a:prstGeom>
          <a:noFill/>
          <a:ln w="9525">
            <a:noFill/>
            <a:miter lim="800000"/>
            <a:headEnd/>
            <a:tailEnd/>
          </a:ln>
        </p:spPr>
        <p:txBody>
          <a:bodyPr>
            <a:spAutoFit/>
          </a:bodyPr>
          <a:lstStyle/>
          <a:p>
            <a:r>
              <a:rPr lang="lv-LV" sz="2600" u="sng"/>
              <a:t>Kristība nav tikai ūdens vien, bet tāds ūdens, kas saskaņā ar Dieva pavēli tiek lietots un ar Dieva vārdiem savienots</a:t>
            </a:r>
            <a:r>
              <a:rPr lang="lv-LV" sz="2600"/>
              <a:t>.</a:t>
            </a:r>
          </a:p>
          <a:p>
            <a:pPr>
              <a:buFont typeface="Wingdings" pitchFamily="2" charset="2"/>
              <a:buChar char="§"/>
            </a:pPr>
            <a:r>
              <a:rPr lang="lv-LV" sz="2600" b="1"/>
              <a:t>Jēzus pavēle </a:t>
            </a:r>
            <a:r>
              <a:rPr lang="lv-LV" sz="2600" i="1"/>
              <a:t>“Tāpēc ejiet un dariet par mācekļiem visas tautas, tās kristīdami Tēva, Dēla un Svētā Gara Vārdā.” (Mt.28:19)</a:t>
            </a:r>
          </a:p>
          <a:p>
            <a:pPr>
              <a:buFont typeface="Wingdings" pitchFamily="2" charset="2"/>
              <a:buChar char="§"/>
            </a:pPr>
            <a:r>
              <a:rPr lang="lv-LV" sz="2600" i="1"/>
              <a:t>LK: “</a:t>
            </a:r>
            <a:r>
              <a:rPr lang="lv-LV" sz="2600" b="1" i="1"/>
              <a:t>Kristība</a:t>
            </a:r>
            <a:r>
              <a:rPr lang="lv-LV" sz="2600" i="1"/>
              <a:t> ir </a:t>
            </a:r>
            <a:r>
              <a:rPr lang="lv-LV" sz="2600" b="1" i="1"/>
              <a:t>Dieva darbs</a:t>
            </a:r>
            <a:r>
              <a:rPr lang="lv-LV" sz="2600" i="1"/>
              <a:t>: „Jo tapt kristītam Dieva vārdā nozīmē tapt nevis cilvēku, bet </a:t>
            </a:r>
            <a:r>
              <a:rPr lang="lv-LV" sz="2600" b="1" i="1"/>
              <a:t>Dieva kristītam</a:t>
            </a:r>
            <a:r>
              <a:rPr lang="lv-LV" sz="2600"/>
              <a:t>”</a:t>
            </a:r>
          </a:p>
          <a:p>
            <a:pPr>
              <a:buFont typeface="Wingdings" pitchFamily="2" charset="2"/>
              <a:buNone/>
            </a:pPr>
            <a:endParaRPr lang="lv-LV" sz="2600" i="1"/>
          </a:p>
          <a:p>
            <a:pPr>
              <a:buFont typeface="Wingdings" pitchFamily="2" charset="2"/>
              <a:buNone/>
            </a:pPr>
            <a:endParaRPr lang="lv-LV" sz="2200" i="1"/>
          </a:p>
          <a:p>
            <a:pPr>
              <a:buFont typeface="Wingdings" pitchFamily="2" charset="2"/>
              <a:buNone/>
            </a:pPr>
            <a:endParaRPr lang="lv-LV" sz="2200" i="1"/>
          </a:p>
          <a:p>
            <a:pPr>
              <a:buFont typeface="Wingdings" pitchFamily="2" charset="2"/>
              <a:buNone/>
            </a:pPr>
            <a:endParaRPr lang="lv-LV" sz="2200" i="1"/>
          </a:p>
          <a:p>
            <a:pPr>
              <a:buFont typeface="Wingdings" pitchFamily="2" charset="2"/>
              <a:buNone/>
            </a:pPr>
            <a:endParaRPr lang="lv-LV" sz="2200" i="1"/>
          </a:p>
          <a:p>
            <a:pPr>
              <a:buFont typeface="Wingdings" pitchFamily="2" charset="2"/>
              <a:buNone/>
            </a:pPr>
            <a:endParaRPr lang="lv-LV" sz="2200" i="1"/>
          </a:p>
          <a:p>
            <a:pPr>
              <a:buFont typeface="Wingdings" pitchFamily="2" charset="2"/>
              <a:buNone/>
            </a:pPr>
            <a:endParaRPr lang="lv-LV" sz="2200" i="1"/>
          </a:p>
          <a:p>
            <a:pPr>
              <a:buFont typeface="Wingdings" pitchFamily="2" charset="2"/>
              <a:buChar char="§"/>
            </a:pPr>
            <a:r>
              <a:rPr lang="lv-LV" sz="2600" b="1"/>
              <a:t>Kristība = Dieva vārds + ūdens </a:t>
            </a:r>
            <a:r>
              <a:rPr lang="lv-LV" sz="2600"/>
              <a:t>(nav svarīgs daudzums)</a:t>
            </a:r>
          </a:p>
        </p:txBody>
      </p:sp>
      <p:sp>
        <p:nvSpPr>
          <p:cNvPr id="4100" name="Slide Number Placeholder 6"/>
          <p:cNvSpPr>
            <a:spLocks noGrp="1"/>
          </p:cNvSpPr>
          <p:nvPr>
            <p:ph type="sldNum" sz="quarter" idx="12"/>
          </p:nvPr>
        </p:nvSpPr>
        <p:spPr/>
        <p:txBody>
          <a:bodyPr/>
          <a:lstStyle/>
          <a:p>
            <a:pPr>
              <a:defRPr/>
            </a:pPr>
            <a:fld id="{DE0FEDCB-A4D5-4E0F-9AB5-D02E9357442F}" type="slidenum">
              <a:rPr lang="lv-LV" smtClean="0"/>
              <a:pPr>
                <a:defRPr/>
              </a:pPr>
              <a:t>3</a:t>
            </a:fld>
            <a:endParaRPr lang="lv-LV" smtClean="0"/>
          </a:p>
        </p:txBody>
      </p:sp>
      <p:pic>
        <p:nvPicPr>
          <p:cNvPr id="3079" name="Picture 7"/>
          <p:cNvPicPr>
            <a:picLocks noChangeAspect="1" noChangeArrowheads="1"/>
          </p:cNvPicPr>
          <p:nvPr/>
        </p:nvPicPr>
        <p:blipFill>
          <a:blip r:embed="rId2" cstate="print"/>
          <a:srcRect/>
          <a:stretch>
            <a:fillRect/>
          </a:stretch>
        </p:blipFill>
        <p:spPr bwMode="auto">
          <a:xfrm>
            <a:off x="3034134" y="3679758"/>
            <a:ext cx="2597717" cy="2032392"/>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3080" name="Picture 8"/>
          <p:cNvPicPr>
            <a:picLocks noChangeAspect="1" noChangeArrowheads="1"/>
          </p:cNvPicPr>
          <p:nvPr/>
        </p:nvPicPr>
        <p:blipFill>
          <a:blip r:embed="rId3" cstate="print"/>
          <a:srcRect/>
          <a:stretch>
            <a:fillRect/>
          </a:stretch>
        </p:blipFill>
        <p:spPr bwMode="auto">
          <a:xfrm>
            <a:off x="6683430" y="3610493"/>
            <a:ext cx="2378615" cy="2004734"/>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
        <p:nvSpPr>
          <p:cNvPr id="8" name="Plus 7"/>
          <p:cNvSpPr/>
          <p:nvPr/>
        </p:nvSpPr>
        <p:spPr>
          <a:xfrm>
            <a:off x="5724525" y="4292600"/>
            <a:ext cx="714375" cy="642938"/>
          </a:xfrm>
          <a:prstGeom prst="mathPlus">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9" name="Equal 8"/>
          <p:cNvSpPr/>
          <p:nvPr/>
        </p:nvSpPr>
        <p:spPr>
          <a:xfrm>
            <a:off x="2051050" y="4437063"/>
            <a:ext cx="785813" cy="500062"/>
          </a:xfrm>
          <a:prstGeom prst="mathEqual">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chemeClr val="tx1"/>
              </a:solidFill>
            </a:endParaRPr>
          </a:p>
        </p:txBody>
      </p:sp>
      <p:pic>
        <p:nvPicPr>
          <p:cNvPr id="10" name="Picture 7"/>
          <p:cNvPicPr>
            <a:picLocks noChangeAspect="1" noChangeArrowheads="1"/>
          </p:cNvPicPr>
          <p:nvPr/>
        </p:nvPicPr>
        <p:blipFill>
          <a:blip r:embed="rId4" cstate="print"/>
          <a:srcRect/>
          <a:stretch>
            <a:fillRect/>
          </a:stretch>
        </p:blipFill>
        <p:spPr bwMode="auto">
          <a:xfrm>
            <a:off x="195229" y="3610939"/>
            <a:ext cx="1896407" cy="2067269"/>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4" fill="hold" grpId="0" nodeType="afterEffect">
                                  <p:stCondLst>
                                    <p:cond delay="0"/>
                                  </p:stCondLst>
                                  <p:childTnLst>
                                    <p:set>
                                      <p:cBhvr>
                                        <p:cTn id="6" dur="1" fill="hold">
                                          <p:stCondLst>
                                            <p:cond delay="0"/>
                                          </p:stCondLst>
                                        </p:cTn>
                                        <p:tgtEl>
                                          <p:spTgt spid="6147"/>
                                        </p:tgtEl>
                                        <p:attrNameLst>
                                          <p:attrName>style.visibility</p:attrName>
                                        </p:attrNameLst>
                                      </p:cBhvr>
                                      <p:to>
                                        <p:strVal val="visible"/>
                                      </p:to>
                                    </p:set>
                                    <p:anim calcmode="lin" valueType="num">
                                      <p:cBhvr additive="base">
                                        <p:cTn id="7" dur="500" fill="hold"/>
                                        <p:tgtEl>
                                          <p:spTgt spid="6147"/>
                                        </p:tgtEl>
                                        <p:attrNameLst>
                                          <p:attrName>ppt_x</p:attrName>
                                        </p:attrNameLst>
                                      </p:cBhvr>
                                      <p:tavLst>
                                        <p:tav tm="0">
                                          <p:val>
                                            <p:strVal val="#ppt_x"/>
                                          </p:val>
                                        </p:tav>
                                        <p:tav tm="100000">
                                          <p:val>
                                            <p:strVal val="#ppt_x"/>
                                          </p:val>
                                        </p:tav>
                                      </p:tavLst>
                                    </p:anim>
                                    <p:anim calcmode="lin" valueType="num">
                                      <p:cBhvr additive="base">
                                        <p:cTn id="8" dur="500" fill="hold"/>
                                        <p:tgtEl>
                                          <p:spTgt spid="6147"/>
                                        </p:tgtEl>
                                        <p:attrNameLst>
                                          <p:attrName>ppt_y</p:attrName>
                                        </p:attrNameLst>
                                      </p:cBhvr>
                                      <p:tavLst>
                                        <p:tav tm="0">
                                          <p:val>
                                            <p:strVal val="1+#ppt_h/2"/>
                                          </p:val>
                                        </p:tav>
                                        <p:tav tm="100000">
                                          <p:val>
                                            <p:strVal val="#ppt_y"/>
                                          </p:val>
                                        </p:tav>
                                      </p:tavLst>
                                    </p:anim>
                                  </p:childTnLst>
                                </p:cTn>
                              </p:par>
                            </p:childTnLst>
                          </p:cTn>
                        </p:par>
                        <p:par>
                          <p:cTn id="9" fill="hold" nodeType="afterGroup">
                            <p:stCondLst>
                              <p:cond delay="500"/>
                            </p:stCondLst>
                            <p:childTnLst>
                              <p:par>
                                <p:cTn id="10" presetID="2" presetClass="entr" presetSubtype="4" fill="hold" nodeType="afterEffect">
                                  <p:stCondLst>
                                    <p:cond delay="0"/>
                                  </p:stCondLst>
                                  <p:childTnLst>
                                    <p:set>
                                      <p:cBhvr>
                                        <p:cTn id="11" dur="1" fill="hold">
                                          <p:stCondLst>
                                            <p:cond delay="0"/>
                                          </p:stCondLst>
                                        </p:cTn>
                                        <p:tgtEl>
                                          <p:spTgt spid="6">
                                            <p:txEl>
                                              <p:pRg st="0" end="0"/>
                                            </p:txEl>
                                          </p:spTgt>
                                        </p:tgtEl>
                                        <p:attrNameLst>
                                          <p:attrName>style.visibility</p:attrName>
                                        </p:attrNameLst>
                                      </p:cBhvr>
                                      <p:to>
                                        <p:strVal val="visible"/>
                                      </p:to>
                                    </p:set>
                                    <p:anim calcmode="lin" valueType="num">
                                      <p:cBhvr additive="base">
                                        <p:cTn id="12"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par>
                          <p:cTn id="14" fill="hold" nodeType="afterGroup">
                            <p:stCondLst>
                              <p:cond delay="1000"/>
                            </p:stCondLst>
                            <p:childTnLst>
                              <p:par>
                                <p:cTn id="15" presetID="2" presetClass="entr" presetSubtype="4" fill="hold" nodeType="afterEffect">
                                  <p:stCondLst>
                                    <p:cond delay="0"/>
                                  </p:stCondLst>
                                  <p:childTnLst>
                                    <p:set>
                                      <p:cBhvr>
                                        <p:cTn id="16" dur="1" fill="hold">
                                          <p:stCondLst>
                                            <p:cond delay="0"/>
                                          </p:stCondLst>
                                        </p:cTn>
                                        <p:tgtEl>
                                          <p:spTgt spid="6">
                                            <p:txEl>
                                              <p:pRg st="1" end="1"/>
                                            </p:txEl>
                                          </p:spTgt>
                                        </p:tgtEl>
                                        <p:attrNameLst>
                                          <p:attrName>style.visibility</p:attrName>
                                        </p:attrNameLst>
                                      </p:cBhvr>
                                      <p:to>
                                        <p:strVal val="visible"/>
                                      </p:to>
                                    </p:set>
                                    <p:anim calcmode="lin" valueType="num">
                                      <p:cBhvr additive="base">
                                        <p:cTn id="17"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par>
                          <p:cTn id="19" fill="hold" nodeType="afterGroup">
                            <p:stCondLst>
                              <p:cond delay="1500"/>
                            </p:stCondLst>
                            <p:childTnLst>
                              <p:par>
                                <p:cTn id="20" presetID="2" presetClass="entr" presetSubtype="4" fill="hold" nodeType="afterEffect">
                                  <p:stCondLst>
                                    <p:cond delay="0"/>
                                  </p:stCondLst>
                                  <p:childTnLst>
                                    <p:set>
                                      <p:cBhvr>
                                        <p:cTn id="21" dur="1" fill="hold">
                                          <p:stCondLst>
                                            <p:cond delay="0"/>
                                          </p:stCondLst>
                                        </p:cTn>
                                        <p:tgtEl>
                                          <p:spTgt spid="6">
                                            <p:txEl>
                                              <p:pRg st="2" end="2"/>
                                            </p:txEl>
                                          </p:spTgt>
                                        </p:tgtEl>
                                        <p:attrNameLst>
                                          <p:attrName>style.visibility</p:attrName>
                                        </p:attrNameLst>
                                      </p:cBhvr>
                                      <p:to>
                                        <p:strVal val="visible"/>
                                      </p:to>
                                    </p:set>
                                    <p:anim calcmode="lin" valueType="num">
                                      <p:cBhvr additive="base">
                                        <p:cTn id="22"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23" dur="500" fill="hold"/>
                                        <p:tgtEl>
                                          <p:spTgt spid="6">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4" fill="hold" nodeType="clickPar">
                      <p:stCondLst>
                        <p:cond delay="indefinite"/>
                      </p:stCondLst>
                      <p:childTnLst>
                        <p:par>
                          <p:cTn id="25" fill="hold" nodeType="withGroup">
                            <p:stCondLst>
                              <p:cond delay="0"/>
                            </p:stCondLst>
                            <p:childTnLst>
                              <p:par>
                                <p:cTn id="26" presetID="2" presetClass="entr" presetSubtype="4" fill="hold" nodeType="clickEffect">
                                  <p:stCondLst>
                                    <p:cond delay="0"/>
                                  </p:stCondLst>
                                  <p:childTnLst>
                                    <p:set>
                                      <p:cBhvr>
                                        <p:cTn id="27" dur="1" fill="hold">
                                          <p:stCondLst>
                                            <p:cond delay="0"/>
                                          </p:stCondLst>
                                        </p:cTn>
                                        <p:tgtEl>
                                          <p:spTgt spid="6">
                                            <p:txEl>
                                              <p:pRg st="10" end="10"/>
                                            </p:txEl>
                                          </p:spTgt>
                                        </p:tgtEl>
                                        <p:attrNameLst>
                                          <p:attrName>style.visibility</p:attrName>
                                        </p:attrNameLst>
                                      </p:cBhvr>
                                      <p:to>
                                        <p:strVal val="visible"/>
                                      </p:to>
                                    </p:set>
                                    <p:anim calcmode="lin" valueType="num">
                                      <p:cBhvr additive="base">
                                        <p:cTn id="28" dur="500" fill="hold"/>
                                        <p:tgtEl>
                                          <p:spTgt spid="6">
                                            <p:txEl>
                                              <p:pRg st="10" end="10"/>
                                            </p:txEl>
                                          </p:spTgt>
                                        </p:tgtEl>
                                        <p:attrNameLst>
                                          <p:attrName>ppt_x</p:attrName>
                                        </p:attrNameLst>
                                      </p:cBhvr>
                                      <p:tavLst>
                                        <p:tav tm="0">
                                          <p:val>
                                            <p:strVal val="#ppt_x"/>
                                          </p:val>
                                        </p:tav>
                                        <p:tav tm="100000">
                                          <p:val>
                                            <p:strVal val="#ppt_x"/>
                                          </p:val>
                                        </p:tav>
                                      </p:tavLst>
                                    </p:anim>
                                    <p:anim calcmode="lin" valueType="num">
                                      <p:cBhvr additive="base">
                                        <p:cTn id="29" dur="500" fill="hold"/>
                                        <p:tgtEl>
                                          <p:spTgt spid="6">
                                            <p:txEl>
                                              <p:pRg st="10" end="10"/>
                                            </p:txEl>
                                          </p:spTgt>
                                        </p:tgtEl>
                                        <p:attrNameLst>
                                          <p:attrName>ppt_y</p:attrName>
                                        </p:attrNameLst>
                                      </p:cBhvr>
                                      <p:tavLst>
                                        <p:tav tm="0">
                                          <p:val>
                                            <p:strVal val="1+#ppt_h/2"/>
                                          </p:val>
                                        </p:tav>
                                        <p:tav tm="100000">
                                          <p:val>
                                            <p:strVal val="#ppt_y"/>
                                          </p:val>
                                        </p:tav>
                                      </p:tavLst>
                                    </p:anim>
                                  </p:childTnLst>
                                </p:cTn>
                              </p:par>
                              <p:par>
                                <p:cTn id="30" presetID="10" presetClass="entr" presetSubtype="0" fill="hold" nodeType="withEffect">
                                  <p:stCondLst>
                                    <p:cond delay="0"/>
                                  </p:stCondLst>
                                  <p:childTnLst>
                                    <p:set>
                                      <p:cBhvr>
                                        <p:cTn id="31" dur="1" fill="hold">
                                          <p:stCondLst>
                                            <p:cond delay="0"/>
                                          </p:stCondLst>
                                        </p:cTn>
                                        <p:tgtEl>
                                          <p:spTgt spid="10"/>
                                        </p:tgtEl>
                                        <p:attrNameLst>
                                          <p:attrName>style.visibility</p:attrName>
                                        </p:attrNameLst>
                                      </p:cBhvr>
                                      <p:to>
                                        <p:strVal val="visible"/>
                                      </p:to>
                                    </p:set>
                                    <p:animEffect transition="in" filter="fade">
                                      <p:cBhvr>
                                        <p:cTn id="32" dur="2000"/>
                                        <p:tgtEl>
                                          <p:spTgt spid="10"/>
                                        </p:tgtEl>
                                      </p:cBhvr>
                                    </p:animEffect>
                                  </p:childTnLst>
                                </p:cTn>
                              </p:par>
                              <p:par>
                                <p:cTn id="33" presetID="10" presetClass="entr" presetSubtype="0" fill="hold" nodeType="withEffect">
                                  <p:stCondLst>
                                    <p:cond delay="0"/>
                                  </p:stCondLst>
                                  <p:childTnLst>
                                    <p:set>
                                      <p:cBhvr>
                                        <p:cTn id="34" dur="1" fill="hold">
                                          <p:stCondLst>
                                            <p:cond delay="0"/>
                                          </p:stCondLst>
                                        </p:cTn>
                                        <p:tgtEl>
                                          <p:spTgt spid="9"/>
                                        </p:tgtEl>
                                        <p:attrNameLst>
                                          <p:attrName>style.visibility</p:attrName>
                                        </p:attrNameLst>
                                      </p:cBhvr>
                                      <p:to>
                                        <p:strVal val="visible"/>
                                      </p:to>
                                    </p:set>
                                    <p:animEffect transition="in" filter="fade">
                                      <p:cBhvr>
                                        <p:cTn id="35" dur="2000"/>
                                        <p:tgtEl>
                                          <p:spTgt spid="9"/>
                                        </p:tgtEl>
                                      </p:cBhvr>
                                    </p:animEffect>
                                  </p:childTnLst>
                                </p:cTn>
                              </p:par>
                              <p:par>
                                <p:cTn id="36" presetID="10" presetClass="entr" presetSubtype="0" fill="hold" nodeType="withEffect">
                                  <p:stCondLst>
                                    <p:cond delay="0"/>
                                  </p:stCondLst>
                                  <p:childTnLst>
                                    <p:set>
                                      <p:cBhvr>
                                        <p:cTn id="37" dur="1" fill="hold">
                                          <p:stCondLst>
                                            <p:cond delay="0"/>
                                          </p:stCondLst>
                                        </p:cTn>
                                        <p:tgtEl>
                                          <p:spTgt spid="3079"/>
                                        </p:tgtEl>
                                        <p:attrNameLst>
                                          <p:attrName>style.visibility</p:attrName>
                                        </p:attrNameLst>
                                      </p:cBhvr>
                                      <p:to>
                                        <p:strVal val="visible"/>
                                      </p:to>
                                    </p:set>
                                    <p:animEffect transition="in" filter="fade">
                                      <p:cBhvr>
                                        <p:cTn id="38" dur="2000"/>
                                        <p:tgtEl>
                                          <p:spTgt spid="3079"/>
                                        </p:tgtEl>
                                      </p:cBhvr>
                                    </p:animEffect>
                                  </p:childTnLst>
                                </p:cTn>
                              </p:par>
                              <p:par>
                                <p:cTn id="39" presetID="10" presetClass="entr" presetSubtype="0" fill="hold" nodeType="withEffect">
                                  <p:stCondLst>
                                    <p:cond delay="0"/>
                                  </p:stCondLst>
                                  <p:childTnLst>
                                    <p:set>
                                      <p:cBhvr>
                                        <p:cTn id="40" dur="1" fill="hold">
                                          <p:stCondLst>
                                            <p:cond delay="0"/>
                                          </p:stCondLst>
                                        </p:cTn>
                                        <p:tgtEl>
                                          <p:spTgt spid="8"/>
                                        </p:tgtEl>
                                        <p:attrNameLst>
                                          <p:attrName>style.visibility</p:attrName>
                                        </p:attrNameLst>
                                      </p:cBhvr>
                                      <p:to>
                                        <p:strVal val="visible"/>
                                      </p:to>
                                    </p:set>
                                    <p:animEffect transition="in" filter="fade">
                                      <p:cBhvr>
                                        <p:cTn id="41" dur="2000"/>
                                        <p:tgtEl>
                                          <p:spTgt spid="8"/>
                                        </p:tgtEl>
                                      </p:cBhvr>
                                    </p:animEffect>
                                  </p:childTnLst>
                                </p:cTn>
                              </p:par>
                              <p:par>
                                <p:cTn id="42" presetID="10" presetClass="entr" presetSubtype="0" fill="hold" nodeType="withEffect">
                                  <p:stCondLst>
                                    <p:cond delay="0"/>
                                  </p:stCondLst>
                                  <p:childTnLst>
                                    <p:set>
                                      <p:cBhvr>
                                        <p:cTn id="43" dur="1" fill="hold">
                                          <p:stCondLst>
                                            <p:cond delay="0"/>
                                          </p:stCondLst>
                                        </p:cTn>
                                        <p:tgtEl>
                                          <p:spTgt spid="3080"/>
                                        </p:tgtEl>
                                        <p:attrNameLst>
                                          <p:attrName>style.visibility</p:attrName>
                                        </p:attrNameLst>
                                      </p:cBhvr>
                                      <p:to>
                                        <p:strVal val="visible"/>
                                      </p:to>
                                    </p:set>
                                    <p:animEffect transition="in" filter="fade">
                                      <p:cBhvr>
                                        <p:cTn id="44" dur="2000"/>
                                        <p:tgtEl>
                                          <p:spTgt spid="308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7"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a:spLocks noChangeArrowheads="1"/>
          </p:cNvSpPr>
          <p:nvPr/>
        </p:nvSpPr>
        <p:spPr bwMode="auto">
          <a:xfrm>
            <a:off x="0" y="620713"/>
            <a:ext cx="9144000" cy="5893921"/>
          </a:xfrm>
          <a:prstGeom prst="rect">
            <a:avLst/>
          </a:prstGeom>
          <a:noFill/>
          <a:ln w="9525">
            <a:noFill/>
            <a:miter lim="800000"/>
            <a:headEnd/>
            <a:tailEnd/>
          </a:ln>
        </p:spPr>
        <p:txBody>
          <a:bodyPr>
            <a:spAutoFit/>
          </a:bodyPr>
          <a:lstStyle/>
          <a:p>
            <a:r>
              <a:rPr lang="lv-LV" sz="2200" u="sng" dirty="0"/>
              <a:t>Tā dod grēku piedošanu, glābj no nāves un velna un </a:t>
            </a:r>
          </a:p>
          <a:p>
            <a:r>
              <a:rPr lang="lv-LV" sz="2200" u="sng" dirty="0"/>
              <a:t>dāvā mūžīgo svētlaimi visiem tiem, kas tic, kā Dieva </a:t>
            </a:r>
          </a:p>
          <a:p>
            <a:r>
              <a:rPr lang="lv-LV" sz="2200" u="sng" dirty="0"/>
              <a:t>apsolījuma vārdi saka</a:t>
            </a:r>
            <a:r>
              <a:rPr lang="lv-LV" sz="2200" dirty="0"/>
              <a:t>. </a:t>
            </a:r>
          </a:p>
          <a:p>
            <a:pPr>
              <a:buFont typeface="Wingdings" pitchFamily="2" charset="2"/>
              <a:buChar char="§"/>
            </a:pPr>
            <a:r>
              <a:rPr lang="lv-LV" sz="2400" dirty="0"/>
              <a:t>“</a:t>
            </a:r>
            <a:r>
              <a:rPr lang="sv-SE" sz="2400" i="1" dirty="0"/>
              <a:t>Kas tic un top kristīts, tas tiks izglābts, </a:t>
            </a:r>
            <a:endParaRPr lang="lv-LV" sz="2400" i="1" dirty="0"/>
          </a:p>
          <a:p>
            <a:r>
              <a:rPr lang="sv-SE" sz="2400" i="1" dirty="0"/>
              <a:t>bet, kas netic, tiks pazudināts.</a:t>
            </a:r>
            <a:r>
              <a:rPr lang="lv-LV" sz="2400" dirty="0"/>
              <a:t>” (Mk.16:16).</a:t>
            </a:r>
          </a:p>
          <a:p>
            <a:pPr>
              <a:buFont typeface="Wingdings" pitchFamily="2" charset="2"/>
              <a:buChar char="§"/>
            </a:pPr>
            <a:r>
              <a:rPr lang="lv-LV" sz="2400" i="1" dirty="0"/>
              <a:t>NTA: </a:t>
            </a:r>
            <a:r>
              <a:rPr lang="lv-LV" sz="2400" dirty="0"/>
              <a:t>„</a:t>
            </a:r>
            <a:r>
              <a:rPr lang="lv-LV" sz="2400" i="1" dirty="0"/>
              <a:t>Mēs apliecinām vienu Kristību grēku piedošanai</a:t>
            </a:r>
            <a:r>
              <a:rPr lang="lv-LV" sz="2400" dirty="0"/>
              <a:t>”</a:t>
            </a:r>
            <a:endParaRPr lang="en-US" sz="2400" dirty="0"/>
          </a:p>
          <a:p>
            <a:endParaRPr lang="lv-LV" sz="1500" dirty="0"/>
          </a:p>
          <a:p>
            <a:pPr>
              <a:buFont typeface="Wingdings" pitchFamily="2" charset="2"/>
              <a:buChar char="§"/>
            </a:pPr>
            <a:r>
              <a:rPr lang="lv-LV" sz="2800" dirty="0"/>
              <a:t>Kristība ir ļoti </a:t>
            </a:r>
            <a:r>
              <a:rPr lang="lv-LV" sz="2800" b="1" dirty="0"/>
              <a:t>praktiska lieta</a:t>
            </a:r>
            <a:r>
              <a:rPr lang="lv-LV" sz="2800" dirty="0"/>
              <a:t>, jo dod </a:t>
            </a:r>
            <a:r>
              <a:rPr lang="lv-LV" sz="2800" b="1" dirty="0"/>
              <a:t>mūžīgo dzīvību</a:t>
            </a:r>
            <a:r>
              <a:rPr lang="lv-LV" sz="2800" dirty="0"/>
              <a:t>. </a:t>
            </a:r>
          </a:p>
          <a:p>
            <a:pPr>
              <a:buFont typeface="Wingdings" pitchFamily="2" charset="2"/>
              <a:buChar char="§"/>
            </a:pPr>
            <a:r>
              <a:rPr lang="lv-LV" sz="2800" dirty="0"/>
              <a:t>Kristībā pie mums </a:t>
            </a:r>
            <a:r>
              <a:rPr lang="lv-LV" sz="2800" b="1" dirty="0"/>
              <a:t>nāk Sv. Gars </a:t>
            </a:r>
            <a:r>
              <a:rPr lang="lv-LV" sz="2800" dirty="0"/>
              <a:t>un kļūstam par </a:t>
            </a:r>
            <a:r>
              <a:rPr lang="lv-LV" sz="2800" b="1" dirty="0"/>
              <a:t>Dieva bērniem</a:t>
            </a:r>
          </a:p>
          <a:p>
            <a:pPr>
              <a:buFont typeface="Wingdings" pitchFamily="2" charset="2"/>
              <a:buChar char="§"/>
            </a:pPr>
            <a:r>
              <a:rPr lang="lv-LV" sz="2800" dirty="0"/>
              <a:t>Kristība pārceļ mūs </a:t>
            </a:r>
            <a:r>
              <a:rPr lang="lv-LV" sz="2800" b="1" dirty="0"/>
              <a:t>no nāves valstības </a:t>
            </a:r>
            <a:r>
              <a:rPr lang="lv-LV" sz="2800" b="1" dirty="0">
                <a:sym typeface="Wingdings" pitchFamily="2" charset="2"/>
              </a:rPr>
              <a:t> </a:t>
            </a:r>
            <a:r>
              <a:rPr lang="lv-LV" sz="2800" b="1" dirty="0"/>
              <a:t>Dieva valstībā</a:t>
            </a:r>
          </a:p>
          <a:p>
            <a:pPr>
              <a:buFont typeface="Wingdings" pitchFamily="2" charset="2"/>
              <a:buChar char="§"/>
            </a:pPr>
            <a:r>
              <a:rPr lang="lv-LV" sz="2800" dirty="0"/>
              <a:t>Kristība nozīmē, ka mēs esam Kristum līdzi </a:t>
            </a:r>
            <a:r>
              <a:rPr lang="lv-LV" sz="2800" b="1" dirty="0"/>
              <a:t>nāvē pagremdēti, lai mirtu grēkam </a:t>
            </a:r>
            <a:endParaRPr lang="lv-LV" sz="2800" b="1" dirty="0" smtClean="0"/>
          </a:p>
          <a:p>
            <a:pPr>
              <a:buFont typeface="Wingdings" pitchFamily="2" charset="2"/>
              <a:buChar char="§"/>
            </a:pPr>
            <a:r>
              <a:rPr lang="lv-LV" sz="2800" dirty="0" smtClean="0"/>
              <a:t>Kristība ir </a:t>
            </a:r>
            <a:r>
              <a:rPr lang="lv-LV" sz="2800" b="1" dirty="0" smtClean="0"/>
              <a:t>ārējs pierādījums </a:t>
            </a:r>
            <a:r>
              <a:rPr lang="lv-LV" sz="2800" dirty="0" smtClean="0"/>
              <a:t>mūsu </a:t>
            </a:r>
            <a:r>
              <a:rPr lang="lv-LV" sz="2800" b="1" dirty="0" smtClean="0"/>
              <a:t>pestīšanai</a:t>
            </a:r>
            <a:r>
              <a:rPr lang="lv-LV" sz="2800" dirty="0" smtClean="0"/>
              <a:t>. </a:t>
            </a:r>
          </a:p>
        </p:txBody>
      </p:sp>
      <p:sp>
        <p:nvSpPr>
          <p:cNvPr id="5123" name="Slide Number Placeholder 6"/>
          <p:cNvSpPr txBox="1">
            <a:spLocks noGrp="1"/>
          </p:cNvSpPr>
          <p:nvPr/>
        </p:nvSpPr>
        <p:spPr bwMode="auto">
          <a:xfrm>
            <a:off x="6553200" y="6245225"/>
            <a:ext cx="2133600" cy="476250"/>
          </a:xfrm>
          <a:prstGeom prst="rect">
            <a:avLst/>
          </a:prstGeom>
          <a:noFill/>
          <a:ln w="9525">
            <a:noFill/>
            <a:miter lim="800000"/>
            <a:headEnd/>
            <a:tailEnd/>
          </a:ln>
        </p:spPr>
        <p:txBody>
          <a:bodyPr/>
          <a:lstStyle/>
          <a:p>
            <a:pPr algn="r"/>
            <a:fld id="{7378F31F-DBE2-49B4-B28F-AC9A7500123F}" type="slidenum">
              <a:rPr lang="lv-LV" sz="1400"/>
              <a:pPr algn="r"/>
              <a:t>4</a:t>
            </a:fld>
            <a:endParaRPr lang="lv-LV" sz="1400"/>
          </a:p>
        </p:txBody>
      </p:sp>
      <p:sp>
        <p:nvSpPr>
          <p:cNvPr id="2" name="Rectangle 2"/>
          <p:cNvSpPr>
            <a:spLocks noChangeArrowheads="1"/>
          </p:cNvSpPr>
          <p:nvPr/>
        </p:nvSpPr>
        <p:spPr bwMode="auto">
          <a:xfrm>
            <a:off x="0" y="0"/>
            <a:ext cx="8229600" cy="692150"/>
          </a:xfrm>
          <a:prstGeom prst="rect">
            <a:avLst/>
          </a:prstGeom>
          <a:noFill/>
          <a:ln w="9525">
            <a:noFill/>
            <a:miter lim="800000"/>
            <a:headEnd/>
            <a:tailEnd/>
          </a:ln>
        </p:spPr>
        <p:txBody>
          <a:bodyPr anchor="ctr"/>
          <a:lstStyle/>
          <a:p>
            <a:pPr algn="ctr"/>
            <a:r>
              <a:rPr lang="lv-LV" sz="4400" b="1" dirty="0"/>
              <a:t>Ko dod Kristība?</a:t>
            </a:r>
          </a:p>
        </p:txBody>
      </p:sp>
      <p:pic>
        <p:nvPicPr>
          <p:cNvPr id="7" name="Picture 7"/>
          <p:cNvPicPr>
            <a:picLocks noChangeAspect="1" noChangeArrowheads="1"/>
          </p:cNvPicPr>
          <p:nvPr/>
        </p:nvPicPr>
        <p:blipFill>
          <a:blip r:embed="rId2" cstate="print"/>
          <a:srcRect/>
          <a:stretch>
            <a:fillRect/>
          </a:stretch>
        </p:blipFill>
        <p:spPr bwMode="auto">
          <a:xfrm>
            <a:off x="6929454" y="0"/>
            <a:ext cx="2214546" cy="2422898"/>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4"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par>
                          <p:cTn id="9" fill="hold" nodeType="afterGroup">
                            <p:stCondLst>
                              <p:cond delay="500"/>
                            </p:stCondLst>
                            <p:childTnLst>
                              <p:par>
                                <p:cTn id="10" presetID="2" presetClass="entr" presetSubtype="4" fill="hold" nodeType="afterEffect">
                                  <p:stCondLst>
                                    <p:cond delay="0"/>
                                  </p:stCondLst>
                                  <p:childTnLst>
                                    <p:set>
                                      <p:cBhvr>
                                        <p:cTn id="11" dur="1" fill="hold">
                                          <p:stCondLst>
                                            <p:cond delay="0"/>
                                          </p:stCondLst>
                                        </p:cTn>
                                        <p:tgtEl>
                                          <p:spTgt spid="6">
                                            <p:txEl>
                                              <p:pRg st="0" end="0"/>
                                            </p:txEl>
                                          </p:spTgt>
                                        </p:tgtEl>
                                        <p:attrNameLst>
                                          <p:attrName>style.visibility</p:attrName>
                                        </p:attrNameLst>
                                      </p:cBhvr>
                                      <p:to>
                                        <p:strVal val="visible"/>
                                      </p:to>
                                    </p:set>
                                    <p:anim calcmode="lin" valueType="num">
                                      <p:cBhvr additive="base">
                                        <p:cTn id="12"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6">
                                            <p:txEl>
                                              <p:pRg st="0" end="0"/>
                                            </p:txEl>
                                          </p:spTgt>
                                        </p:tgtEl>
                                        <p:attrNameLst>
                                          <p:attrName>ppt_y</p:attrName>
                                        </p:attrNameLst>
                                      </p:cBhvr>
                                      <p:tavLst>
                                        <p:tav tm="0">
                                          <p:val>
                                            <p:strVal val="1+#ppt_h/2"/>
                                          </p:val>
                                        </p:tav>
                                        <p:tav tm="100000">
                                          <p:val>
                                            <p:strVal val="#ppt_y"/>
                                          </p:val>
                                        </p:tav>
                                      </p:tavLst>
                                    </p:anim>
                                  </p:childTnLst>
                                </p:cTn>
                              </p:par>
                              <p:par>
                                <p:cTn id="14" presetID="10" presetClass="entr" presetSubtype="0" fill="hold" nodeType="with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fade">
                                      <p:cBhvr>
                                        <p:cTn id="16" dur="2000"/>
                                        <p:tgtEl>
                                          <p:spTgt spid="7"/>
                                        </p:tgtEl>
                                      </p:cBhvr>
                                    </p:animEffect>
                                  </p:childTnLst>
                                </p:cTn>
                              </p:par>
                              <p:par>
                                <p:cTn id="17" presetID="2" presetClass="entr" presetSubtype="4" fill="hold" nodeType="withEffect">
                                  <p:stCondLst>
                                    <p:cond delay="0"/>
                                  </p:stCondLst>
                                  <p:childTnLst>
                                    <p:set>
                                      <p:cBhvr>
                                        <p:cTn id="18" dur="1" fill="hold">
                                          <p:stCondLst>
                                            <p:cond delay="0"/>
                                          </p:stCondLst>
                                        </p:cTn>
                                        <p:tgtEl>
                                          <p:spTgt spid="6">
                                            <p:txEl>
                                              <p:pRg st="1" end="1"/>
                                            </p:txEl>
                                          </p:spTgt>
                                        </p:tgtEl>
                                        <p:attrNameLst>
                                          <p:attrName>style.visibility</p:attrName>
                                        </p:attrNameLst>
                                      </p:cBhvr>
                                      <p:to>
                                        <p:strVal val="visible"/>
                                      </p:to>
                                    </p:set>
                                    <p:anim calcmode="lin" valueType="num">
                                      <p:cBhvr additive="base">
                                        <p:cTn id="19"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6">
                                            <p:txEl>
                                              <p:pRg st="1" end="1"/>
                                            </p:txEl>
                                          </p:spTgt>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6">
                                            <p:txEl>
                                              <p:pRg st="2" end="2"/>
                                            </p:txEl>
                                          </p:spTgt>
                                        </p:tgtEl>
                                        <p:attrNameLst>
                                          <p:attrName>style.visibility</p:attrName>
                                        </p:attrNameLst>
                                      </p:cBhvr>
                                      <p:to>
                                        <p:strVal val="visible"/>
                                      </p:to>
                                    </p:set>
                                    <p:anim calcmode="lin" valueType="num">
                                      <p:cBhvr additive="base">
                                        <p:cTn id="23"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6">
                                            <p:txEl>
                                              <p:pRg st="2" end="2"/>
                                            </p:txEl>
                                          </p:spTgt>
                                        </p:tgtEl>
                                        <p:attrNameLst>
                                          <p:attrName>ppt_y</p:attrName>
                                        </p:attrNameLst>
                                      </p:cBhvr>
                                      <p:tavLst>
                                        <p:tav tm="0">
                                          <p:val>
                                            <p:strVal val="1+#ppt_h/2"/>
                                          </p:val>
                                        </p:tav>
                                        <p:tav tm="100000">
                                          <p:val>
                                            <p:strVal val="#ppt_y"/>
                                          </p:val>
                                        </p:tav>
                                      </p:tavLst>
                                    </p:anim>
                                  </p:childTnLst>
                                </p:cTn>
                              </p:par>
                            </p:childTnLst>
                          </p:cTn>
                        </p:par>
                        <p:par>
                          <p:cTn id="25" fill="hold" nodeType="afterGroup">
                            <p:stCondLst>
                              <p:cond delay="2500"/>
                            </p:stCondLst>
                            <p:childTnLst>
                              <p:par>
                                <p:cTn id="26" presetID="2" presetClass="entr" presetSubtype="4" fill="hold" nodeType="afterEffect">
                                  <p:stCondLst>
                                    <p:cond delay="0"/>
                                  </p:stCondLst>
                                  <p:childTnLst>
                                    <p:set>
                                      <p:cBhvr>
                                        <p:cTn id="27" dur="1" fill="hold">
                                          <p:stCondLst>
                                            <p:cond delay="0"/>
                                          </p:stCondLst>
                                        </p:cTn>
                                        <p:tgtEl>
                                          <p:spTgt spid="6">
                                            <p:txEl>
                                              <p:pRg st="3" end="3"/>
                                            </p:txEl>
                                          </p:spTgt>
                                        </p:tgtEl>
                                        <p:attrNameLst>
                                          <p:attrName>style.visibility</p:attrName>
                                        </p:attrNameLst>
                                      </p:cBhvr>
                                      <p:to>
                                        <p:strVal val="visible"/>
                                      </p:to>
                                    </p:set>
                                    <p:anim calcmode="lin" valueType="num">
                                      <p:cBhvr additive="base">
                                        <p:cTn id="28" dur="500" fill="hold"/>
                                        <p:tgtEl>
                                          <p:spTgt spid="6">
                                            <p:txEl>
                                              <p:pRg st="3" end="3"/>
                                            </p:txEl>
                                          </p:spTgt>
                                        </p:tgtEl>
                                        <p:attrNameLst>
                                          <p:attrName>ppt_x</p:attrName>
                                        </p:attrNameLst>
                                      </p:cBhvr>
                                      <p:tavLst>
                                        <p:tav tm="0">
                                          <p:val>
                                            <p:strVal val="#ppt_x"/>
                                          </p:val>
                                        </p:tav>
                                        <p:tav tm="100000">
                                          <p:val>
                                            <p:strVal val="#ppt_x"/>
                                          </p:val>
                                        </p:tav>
                                      </p:tavLst>
                                    </p:anim>
                                    <p:anim calcmode="lin" valueType="num">
                                      <p:cBhvr additive="base">
                                        <p:cTn id="29" dur="500" fill="hold"/>
                                        <p:tgtEl>
                                          <p:spTgt spid="6">
                                            <p:txEl>
                                              <p:pRg st="3" end="3"/>
                                            </p:txEl>
                                          </p:spTgt>
                                        </p:tgtEl>
                                        <p:attrNameLst>
                                          <p:attrName>ppt_y</p:attrName>
                                        </p:attrNameLst>
                                      </p:cBhvr>
                                      <p:tavLst>
                                        <p:tav tm="0">
                                          <p:val>
                                            <p:strVal val="1+#ppt_h/2"/>
                                          </p:val>
                                        </p:tav>
                                        <p:tav tm="100000">
                                          <p:val>
                                            <p:strVal val="#ppt_y"/>
                                          </p:val>
                                        </p:tav>
                                      </p:tavLst>
                                    </p:anim>
                                  </p:childTnLst>
                                </p:cTn>
                              </p:par>
                              <p:par>
                                <p:cTn id="30" presetID="2" presetClass="entr" presetSubtype="4" fill="hold" nodeType="withEffect">
                                  <p:stCondLst>
                                    <p:cond delay="0"/>
                                  </p:stCondLst>
                                  <p:childTnLst>
                                    <p:set>
                                      <p:cBhvr>
                                        <p:cTn id="31" dur="1" fill="hold">
                                          <p:stCondLst>
                                            <p:cond delay="0"/>
                                          </p:stCondLst>
                                        </p:cTn>
                                        <p:tgtEl>
                                          <p:spTgt spid="6">
                                            <p:txEl>
                                              <p:pRg st="4" end="4"/>
                                            </p:txEl>
                                          </p:spTgt>
                                        </p:tgtEl>
                                        <p:attrNameLst>
                                          <p:attrName>style.visibility</p:attrName>
                                        </p:attrNameLst>
                                      </p:cBhvr>
                                      <p:to>
                                        <p:strVal val="visible"/>
                                      </p:to>
                                    </p:set>
                                    <p:anim calcmode="lin" valueType="num">
                                      <p:cBhvr additive="base">
                                        <p:cTn id="32" dur="500" fill="hold"/>
                                        <p:tgtEl>
                                          <p:spTgt spid="6">
                                            <p:txEl>
                                              <p:pRg st="4" end="4"/>
                                            </p:txEl>
                                          </p:spTgt>
                                        </p:tgtEl>
                                        <p:attrNameLst>
                                          <p:attrName>ppt_x</p:attrName>
                                        </p:attrNameLst>
                                      </p:cBhvr>
                                      <p:tavLst>
                                        <p:tav tm="0">
                                          <p:val>
                                            <p:strVal val="#ppt_x"/>
                                          </p:val>
                                        </p:tav>
                                        <p:tav tm="100000">
                                          <p:val>
                                            <p:strVal val="#ppt_x"/>
                                          </p:val>
                                        </p:tav>
                                      </p:tavLst>
                                    </p:anim>
                                    <p:anim calcmode="lin" valueType="num">
                                      <p:cBhvr additive="base">
                                        <p:cTn id="33" dur="500" fill="hold"/>
                                        <p:tgtEl>
                                          <p:spTgt spid="6">
                                            <p:txEl>
                                              <p:pRg st="4" end="4"/>
                                            </p:txEl>
                                          </p:spTgt>
                                        </p:tgtEl>
                                        <p:attrNameLst>
                                          <p:attrName>ppt_y</p:attrName>
                                        </p:attrNameLst>
                                      </p:cBhvr>
                                      <p:tavLst>
                                        <p:tav tm="0">
                                          <p:val>
                                            <p:strVal val="1+#ppt_h/2"/>
                                          </p:val>
                                        </p:tav>
                                        <p:tav tm="100000">
                                          <p:val>
                                            <p:strVal val="#ppt_y"/>
                                          </p:val>
                                        </p:tav>
                                      </p:tavLst>
                                    </p:anim>
                                  </p:childTnLst>
                                </p:cTn>
                              </p:par>
                            </p:childTnLst>
                          </p:cTn>
                        </p:par>
                        <p:par>
                          <p:cTn id="34" fill="hold" nodeType="afterGroup">
                            <p:stCondLst>
                              <p:cond delay="3000"/>
                            </p:stCondLst>
                            <p:childTnLst>
                              <p:par>
                                <p:cTn id="35" presetID="2" presetClass="entr" presetSubtype="4" fill="hold" nodeType="afterEffect">
                                  <p:stCondLst>
                                    <p:cond delay="0"/>
                                  </p:stCondLst>
                                  <p:childTnLst>
                                    <p:set>
                                      <p:cBhvr>
                                        <p:cTn id="36" dur="1" fill="hold">
                                          <p:stCondLst>
                                            <p:cond delay="0"/>
                                          </p:stCondLst>
                                        </p:cTn>
                                        <p:tgtEl>
                                          <p:spTgt spid="6">
                                            <p:txEl>
                                              <p:pRg st="5" end="5"/>
                                            </p:txEl>
                                          </p:spTgt>
                                        </p:tgtEl>
                                        <p:attrNameLst>
                                          <p:attrName>style.visibility</p:attrName>
                                        </p:attrNameLst>
                                      </p:cBhvr>
                                      <p:to>
                                        <p:strVal val="visible"/>
                                      </p:to>
                                    </p:set>
                                    <p:anim calcmode="lin" valueType="num">
                                      <p:cBhvr additive="base">
                                        <p:cTn id="37" dur="500" fill="hold"/>
                                        <p:tgtEl>
                                          <p:spTgt spid="6">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6">
                                            <p:txEl>
                                              <p:pRg st="5" end="5"/>
                                            </p:txEl>
                                          </p:spTgt>
                                        </p:tgtEl>
                                        <p:attrNameLst>
                                          <p:attrName>ppt_y</p:attrName>
                                        </p:attrNameLst>
                                      </p:cBhvr>
                                      <p:tavLst>
                                        <p:tav tm="0">
                                          <p:val>
                                            <p:strVal val="1+#ppt_h/2"/>
                                          </p:val>
                                        </p:tav>
                                        <p:tav tm="100000">
                                          <p:val>
                                            <p:strVal val="#ppt_y"/>
                                          </p:val>
                                        </p:tav>
                                      </p:tavLst>
                                    </p:anim>
                                  </p:childTnLst>
                                </p:cTn>
                              </p:par>
                            </p:childTnLst>
                          </p:cTn>
                        </p:par>
                        <p:par>
                          <p:cTn id="39" fill="hold" nodeType="withGroup">
                            <p:stCondLst>
                              <p:cond delay="3500"/>
                            </p:stCondLst>
                            <p:childTnLst>
                              <p:par>
                                <p:cTn id="40" presetID="2" presetClass="entr" presetSubtype="4" fill="hold" nodeType="afterEffect">
                                  <p:stCondLst>
                                    <p:cond delay="0"/>
                                  </p:stCondLst>
                                  <p:childTnLst>
                                    <p:set>
                                      <p:cBhvr>
                                        <p:cTn id="41" dur="1" fill="hold">
                                          <p:stCondLst>
                                            <p:cond delay="0"/>
                                          </p:stCondLst>
                                        </p:cTn>
                                        <p:tgtEl>
                                          <p:spTgt spid="6">
                                            <p:txEl>
                                              <p:pRg st="7" end="7"/>
                                            </p:txEl>
                                          </p:spTgt>
                                        </p:tgtEl>
                                        <p:attrNameLst>
                                          <p:attrName>style.visibility</p:attrName>
                                        </p:attrNameLst>
                                      </p:cBhvr>
                                      <p:to>
                                        <p:strVal val="visible"/>
                                      </p:to>
                                    </p:set>
                                    <p:anim calcmode="lin" valueType="num">
                                      <p:cBhvr additive="base">
                                        <p:cTn id="42" dur="500" fill="hold"/>
                                        <p:tgtEl>
                                          <p:spTgt spid="6">
                                            <p:txEl>
                                              <p:pRg st="7" end="7"/>
                                            </p:txEl>
                                          </p:spTgt>
                                        </p:tgtEl>
                                        <p:attrNameLst>
                                          <p:attrName>ppt_x</p:attrName>
                                        </p:attrNameLst>
                                      </p:cBhvr>
                                      <p:tavLst>
                                        <p:tav tm="0">
                                          <p:val>
                                            <p:strVal val="#ppt_x"/>
                                          </p:val>
                                        </p:tav>
                                        <p:tav tm="100000">
                                          <p:val>
                                            <p:strVal val="#ppt_x"/>
                                          </p:val>
                                        </p:tav>
                                      </p:tavLst>
                                    </p:anim>
                                    <p:anim calcmode="lin" valueType="num">
                                      <p:cBhvr additive="base">
                                        <p:cTn id="43" dur="500" fill="hold"/>
                                        <p:tgtEl>
                                          <p:spTgt spid="6">
                                            <p:txEl>
                                              <p:pRg st="7" end="7"/>
                                            </p:txEl>
                                          </p:spTgt>
                                        </p:tgtEl>
                                        <p:attrNameLst>
                                          <p:attrName>ppt_y</p:attrName>
                                        </p:attrNameLst>
                                      </p:cBhvr>
                                      <p:tavLst>
                                        <p:tav tm="0">
                                          <p:val>
                                            <p:strVal val="1+#ppt_h/2"/>
                                          </p:val>
                                        </p:tav>
                                        <p:tav tm="100000">
                                          <p:val>
                                            <p:strVal val="#ppt_y"/>
                                          </p:val>
                                        </p:tav>
                                      </p:tavLst>
                                    </p:anim>
                                  </p:childTnLst>
                                </p:cTn>
                              </p:par>
                            </p:childTnLst>
                          </p:cTn>
                        </p:par>
                        <p:par>
                          <p:cTn id="44" fill="hold" nodeType="afterGroup">
                            <p:stCondLst>
                              <p:cond delay="4000"/>
                            </p:stCondLst>
                            <p:childTnLst>
                              <p:par>
                                <p:cTn id="45" presetID="2" presetClass="entr" presetSubtype="4" fill="hold" nodeType="afterEffect">
                                  <p:stCondLst>
                                    <p:cond delay="0"/>
                                  </p:stCondLst>
                                  <p:childTnLst>
                                    <p:set>
                                      <p:cBhvr>
                                        <p:cTn id="46" dur="1" fill="hold">
                                          <p:stCondLst>
                                            <p:cond delay="0"/>
                                          </p:stCondLst>
                                        </p:cTn>
                                        <p:tgtEl>
                                          <p:spTgt spid="6">
                                            <p:txEl>
                                              <p:pRg st="8" end="8"/>
                                            </p:txEl>
                                          </p:spTgt>
                                        </p:tgtEl>
                                        <p:attrNameLst>
                                          <p:attrName>style.visibility</p:attrName>
                                        </p:attrNameLst>
                                      </p:cBhvr>
                                      <p:to>
                                        <p:strVal val="visible"/>
                                      </p:to>
                                    </p:set>
                                    <p:anim calcmode="lin" valueType="num">
                                      <p:cBhvr additive="base">
                                        <p:cTn id="47" dur="500" fill="hold"/>
                                        <p:tgtEl>
                                          <p:spTgt spid="6">
                                            <p:txEl>
                                              <p:pRg st="8" end="8"/>
                                            </p:txEl>
                                          </p:spTgt>
                                        </p:tgtEl>
                                        <p:attrNameLst>
                                          <p:attrName>ppt_x</p:attrName>
                                        </p:attrNameLst>
                                      </p:cBhvr>
                                      <p:tavLst>
                                        <p:tav tm="0">
                                          <p:val>
                                            <p:strVal val="#ppt_x"/>
                                          </p:val>
                                        </p:tav>
                                        <p:tav tm="100000">
                                          <p:val>
                                            <p:strVal val="#ppt_x"/>
                                          </p:val>
                                        </p:tav>
                                      </p:tavLst>
                                    </p:anim>
                                    <p:anim calcmode="lin" valueType="num">
                                      <p:cBhvr additive="base">
                                        <p:cTn id="48" dur="500" fill="hold"/>
                                        <p:tgtEl>
                                          <p:spTgt spid="6">
                                            <p:txEl>
                                              <p:pRg st="8" end="8"/>
                                            </p:txEl>
                                          </p:spTgt>
                                        </p:tgtEl>
                                        <p:attrNameLst>
                                          <p:attrName>ppt_y</p:attrName>
                                        </p:attrNameLst>
                                      </p:cBhvr>
                                      <p:tavLst>
                                        <p:tav tm="0">
                                          <p:val>
                                            <p:strVal val="1+#ppt_h/2"/>
                                          </p:val>
                                        </p:tav>
                                        <p:tav tm="100000">
                                          <p:val>
                                            <p:strVal val="#ppt_y"/>
                                          </p:val>
                                        </p:tav>
                                      </p:tavLst>
                                    </p:anim>
                                  </p:childTnLst>
                                </p:cTn>
                              </p:par>
                            </p:childTnLst>
                          </p:cTn>
                        </p:par>
                        <p:par>
                          <p:cTn id="49" fill="hold" nodeType="withGroup">
                            <p:stCondLst>
                              <p:cond delay="4500"/>
                            </p:stCondLst>
                            <p:childTnLst>
                              <p:par>
                                <p:cTn id="50" presetID="2" presetClass="entr" presetSubtype="4" fill="hold" nodeType="afterEffect">
                                  <p:stCondLst>
                                    <p:cond delay="0"/>
                                  </p:stCondLst>
                                  <p:childTnLst>
                                    <p:set>
                                      <p:cBhvr>
                                        <p:cTn id="51" dur="1" fill="hold">
                                          <p:stCondLst>
                                            <p:cond delay="0"/>
                                          </p:stCondLst>
                                        </p:cTn>
                                        <p:tgtEl>
                                          <p:spTgt spid="6">
                                            <p:txEl>
                                              <p:pRg st="9" end="9"/>
                                            </p:txEl>
                                          </p:spTgt>
                                        </p:tgtEl>
                                        <p:attrNameLst>
                                          <p:attrName>style.visibility</p:attrName>
                                        </p:attrNameLst>
                                      </p:cBhvr>
                                      <p:to>
                                        <p:strVal val="visible"/>
                                      </p:to>
                                    </p:set>
                                    <p:anim calcmode="lin" valueType="num">
                                      <p:cBhvr additive="base">
                                        <p:cTn id="52" dur="500" fill="hold"/>
                                        <p:tgtEl>
                                          <p:spTgt spid="6">
                                            <p:txEl>
                                              <p:pRg st="9" end="9"/>
                                            </p:txEl>
                                          </p:spTgt>
                                        </p:tgtEl>
                                        <p:attrNameLst>
                                          <p:attrName>ppt_x</p:attrName>
                                        </p:attrNameLst>
                                      </p:cBhvr>
                                      <p:tavLst>
                                        <p:tav tm="0">
                                          <p:val>
                                            <p:strVal val="#ppt_x"/>
                                          </p:val>
                                        </p:tav>
                                        <p:tav tm="100000">
                                          <p:val>
                                            <p:strVal val="#ppt_x"/>
                                          </p:val>
                                        </p:tav>
                                      </p:tavLst>
                                    </p:anim>
                                    <p:anim calcmode="lin" valueType="num">
                                      <p:cBhvr additive="base">
                                        <p:cTn id="53" dur="500" fill="hold"/>
                                        <p:tgtEl>
                                          <p:spTgt spid="6">
                                            <p:txEl>
                                              <p:pRg st="9" end="9"/>
                                            </p:txEl>
                                          </p:spTgt>
                                        </p:tgtEl>
                                        <p:attrNameLst>
                                          <p:attrName>ppt_y</p:attrName>
                                        </p:attrNameLst>
                                      </p:cBhvr>
                                      <p:tavLst>
                                        <p:tav tm="0">
                                          <p:val>
                                            <p:strVal val="1+#ppt_h/2"/>
                                          </p:val>
                                        </p:tav>
                                        <p:tav tm="100000">
                                          <p:val>
                                            <p:strVal val="#ppt_y"/>
                                          </p:val>
                                        </p:tav>
                                      </p:tavLst>
                                    </p:anim>
                                  </p:childTnLst>
                                </p:cTn>
                              </p:par>
                            </p:childTnLst>
                          </p:cTn>
                        </p:par>
                        <p:par>
                          <p:cTn id="54" fill="hold" nodeType="afterGroup">
                            <p:stCondLst>
                              <p:cond delay="5000"/>
                            </p:stCondLst>
                            <p:childTnLst>
                              <p:par>
                                <p:cTn id="55" presetID="2" presetClass="entr" presetSubtype="4" fill="hold" nodeType="afterEffect">
                                  <p:stCondLst>
                                    <p:cond delay="0"/>
                                  </p:stCondLst>
                                  <p:childTnLst>
                                    <p:set>
                                      <p:cBhvr>
                                        <p:cTn id="56" dur="1" fill="hold">
                                          <p:stCondLst>
                                            <p:cond delay="0"/>
                                          </p:stCondLst>
                                        </p:cTn>
                                        <p:tgtEl>
                                          <p:spTgt spid="6">
                                            <p:txEl>
                                              <p:pRg st="10" end="10"/>
                                            </p:txEl>
                                          </p:spTgt>
                                        </p:tgtEl>
                                        <p:attrNameLst>
                                          <p:attrName>style.visibility</p:attrName>
                                        </p:attrNameLst>
                                      </p:cBhvr>
                                      <p:to>
                                        <p:strVal val="visible"/>
                                      </p:to>
                                    </p:set>
                                    <p:anim calcmode="lin" valueType="num">
                                      <p:cBhvr additive="base">
                                        <p:cTn id="57" dur="500" fill="hold"/>
                                        <p:tgtEl>
                                          <p:spTgt spid="6">
                                            <p:txEl>
                                              <p:pRg st="10" end="10"/>
                                            </p:txEl>
                                          </p:spTgt>
                                        </p:tgtEl>
                                        <p:attrNameLst>
                                          <p:attrName>ppt_x</p:attrName>
                                        </p:attrNameLst>
                                      </p:cBhvr>
                                      <p:tavLst>
                                        <p:tav tm="0">
                                          <p:val>
                                            <p:strVal val="#ppt_x"/>
                                          </p:val>
                                        </p:tav>
                                        <p:tav tm="100000">
                                          <p:val>
                                            <p:strVal val="#ppt_x"/>
                                          </p:val>
                                        </p:tav>
                                      </p:tavLst>
                                    </p:anim>
                                    <p:anim calcmode="lin" valueType="num">
                                      <p:cBhvr additive="base">
                                        <p:cTn id="58" dur="500" fill="hold"/>
                                        <p:tgtEl>
                                          <p:spTgt spid="6">
                                            <p:txEl>
                                              <p:pRg st="10" end="10"/>
                                            </p:txEl>
                                          </p:spTgt>
                                        </p:tgtEl>
                                        <p:attrNameLst>
                                          <p:attrName>ppt_y</p:attrName>
                                        </p:attrNameLst>
                                      </p:cBhvr>
                                      <p:tavLst>
                                        <p:tav tm="0">
                                          <p:val>
                                            <p:strVal val="1+#ppt_h/2"/>
                                          </p:val>
                                        </p:tav>
                                        <p:tav tm="100000">
                                          <p:val>
                                            <p:strVal val="#ppt_y"/>
                                          </p:val>
                                        </p:tav>
                                      </p:tavLst>
                                    </p:anim>
                                  </p:childTnLst>
                                </p:cTn>
                              </p:par>
                            </p:childTnLst>
                          </p:cTn>
                        </p:par>
                        <p:par>
                          <p:cTn id="59" fill="hold">
                            <p:stCondLst>
                              <p:cond delay="5500"/>
                            </p:stCondLst>
                            <p:childTnLst>
                              <p:par>
                                <p:cTn id="60" presetID="2" presetClass="entr" presetSubtype="4" fill="hold" nodeType="afterEffect">
                                  <p:stCondLst>
                                    <p:cond delay="0"/>
                                  </p:stCondLst>
                                  <p:childTnLst>
                                    <p:set>
                                      <p:cBhvr>
                                        <p:cTn id="61" dur="1" fill="hold">
                                          <p:stCondLst>
                                            <p:cond delay="0"/>
                                          </p:stCondLst>
                                        </p:cTn>
                                        <p:tgtEl>
                                          <p:spTgt spid="6">
                                            <p:txEl>
                                              <p:pRg st="11" end="11"/>
                                            </p:txEl>
                                          </p:spTgt>
                                        </p:tgtEl>
                                        <p:attrNameLst>
                                          <p:attrName>style.visibility</p:attrName>
                                        </p:attrNameLst>
                                      </p:cBhvr>
                                      <p:to>
                                        <p:strVal val="visible"/>
                                      </p:to>
                                    </p:set>
                                    <p:anim calcmode="lin" valueType="num">
                                      <p:cBhvr additive="base">
                                        <p:cTn id="62" dur="500" fill="hold"/>
                                        <p:tgtEl>
                                          <p:spTgt spid="6">
                                            <p:txEl>
                                              <p:pRg st="11" end="11"/>
                                            </p:txEl>
                                          </p:spTgt>
                                        </p:tgtEl>
                                        <p:attrNameLst>
                                          <p:attrName>ppt_x</p:attrName>
                                        </p:attrNameLst>
                                      </p:cBhvr>
                                      <p:tavLst>
                                        <p:tav tm="0">
                                          <p:val>
                                            <p:strVal val="#ppt_x"/>
                                          </p:val>
                                        </p:tav>
                                        <p:tav tm="100000">
                                          <p:val>
                                            <p:strVal val="#ppt_x"/>
                                          </p:val>
                                        </p:tav>
                                      </p:tavLst>
                                    </p:anim>
                                    <p:anim calcmode="lin" valueType="num">
                                      <p:cBhvr additive="base">
                                        <p:cTn id="63" dur="500" fill="hold"/>
                                        <p:tgtEl>
                                          <p:spTgt spid="6">
                                            <p:txEl>
                                              <p:pRg st="11" end="1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6" name="Rectangle 4"/>
          <p:cNvSpPr>
            <a:spLocks noGrp="1" noChangeArrowheads="1"/>
          </p:cNvSpPr>
          <p:nvPr>
            <p:ph type="body" idx="1"/>
          </p:nvPr>
        </p:nvSpPr>
        <p:spPr>
          <a:xfrm>
            <a:off x="-285750" y="-61913"/>
            <a:ext cx="9429750" cy="1490663"/>
          </a:xfrm>
        </p:spPr>
        <p:txBody>
          <a:bodyPr/>
          <a:lstStyle/>
          <a:p>
            <a:pPr algn="just">
              <a:buFontTx/>
              <a:buNone/>
            </a:pPr>
            <a:r>
              <a:rPr lang="lv-LV" sz="2800" i="1" smtClean="0"/>
              <a:t>   1 Ko lai nu sakām? Vai paliksim grēkā, lai vairojas žēlastība? Nekādā ziņā ne! 2 Kā lai mēs, kas grēkam esam miruši, vēl dzīvojam tajā?</a:t>
            </a:r>
            <a:endParaRPr lang="en-US" sz="2200" i="1" smtClean="0"/>
          </a:p>
        </p:txBody>
      </p:sp>
      <p:sp>
        <p:nvSpPr>
          <p:cNvPr id="7" name="Rectangle 6"/>
          <p:cNvSpPr>
            <a:spLocks noChangeArrowheads="1"/>
          </p:cNvSpPr>
          <p:nvPr/>
        </p:nvSpPr>
        <p:spPr bwMode="auto">
          <a:xfrm>
            <a:off x="0" y="1214438"/>
            <a:ext cx="6429375" cy="5694362"/>
          </a:xfrm>
          <a:prstGeom prst="rect">
            <a:avLst/>
          </a:prstGeom>
          <a:noFill/>
          <a:ln w="9525">
            <a:noFill/>
            <a:miter lim="800000"/>
            <a:headEnd/>
            <a:tailEnd/>
          </a:ln>
        </p:spPr>
        <p:txBody>
          <a:bodyPr>
            <a:spAutoFit/>
          </a:bodyPr>
          <a:lstStyle/>
          <a:p>
            <a:pPr>
              <a:buFontTx/>
              <a:buChar char="•"/>
            </a:pPr>
            <a:r>
              <a:rPr lang="lv-LV" sz="2800" b="1" dirty="0"/>
              <a:t>Grēcīgais</a:t>
            </a:r>
            <a:r>
              <a:rPr lang="lv-LV" sz="2800" dirty="0"/>
              <a:t> cilvēks </a:t>
            </a:r>
            <a:r>
              <a:rPr lang="lv-LV" sz="2800" b="1" dirty="0"/>
              <a:t>izsecina</a:t>
            </a:r>
            <a:r>
              <a:rPr lang="lv-LV" sz="2800" dirty="0"/>
              <a:t>: tad nu gan es </a:t>
            </a:r>
            <a:r>
              <a:rPr lang="lv-LV" sz="2800" b="1" dirty="0"/>
              <a:t>varēšu grēkot cik uziet</a:t>
            </a:r>
            <a:r>
              <a:rPr lang="lv-LV" sz="2800" dirty="0"/>
              <a:t>, un tāpat </a:t>
            </a:r>
            <a:r>
              <a:rPr lang="lv-LV" sz="2800" b="1" dirty="0"/>
              <a:t>nonākt debesīs</a:t>
            </a:r>
            <a:r>
              <a:rPr lang="lv-LV" sz="2800" dirty="0"/>
              <a:t>, ja jau </a:t>
            </a:r>
            <a:r>
              <a:rPr lang="lv-LV" sz="2800" b="1" dirty="0"/>
              <a:t>kristībā</a:t>
            </a:r>
            <a:r>
              <a:rPr lang="lv-LV" sz="2800" dirty="0"/>
              <a:t> man </a:t>
            </a:r>
            <a:r>
              <a:rPr lang="lv-LV" sz="2800" b="1" dirty="0"/>
              <a:t>visi grēki piedoti</a:t>
            </a:r>
            <a:r>
              <a:rPr lang="lv-LV" sz="2800" dirty="0"/>
              <a:t>.</a:t>
            </a:r>
          </a:p>
          <a:p>
            <a:pPr>
              <a:buFontTx/>
              <a:buChar char="•"/>
            </a:pPr>
            <a:r>
              <a:rPr lang="lv-LV" sz="2800" dirty="0"/>
              <a:t>Tas, protams, tikai </a:t>
            </a:r>
            <a:r>
              <a:rPr lang="lv-LV" sz="2800" b="1" dirty="0"/>
              <a:t>norāda</a:t>
            </a:r>
            <a:r>
              <a:rPr lang="lv-LV" sz="2800" dirty="0"/>
              <a:t>, ko tad </a:t>
            </a:r>
            <a:r>
              <a:rPr lang="lv-LV" sz="2800" b="1" dirty="0"/>
              <a:t>cilvēks visvairāk grib: grēkot</a:t>
            </a:r>
            <a:r>
              <a:rPr lang="lv-LV" sz="2800" dirty="0"/>
              <a:t>!</a:t>
            </a:r>
          </a:p>
          <a:p>
            <a:pPr>
              <a:buFontTx/>
              <a:buChar char="•"/>
            </a:pPr>
            <a:r>
              <a:rPr lang="lv-LV" sz="2800" dirty="0"/>
              <a:t>Bet </a:t>
            </a:r>
            <a:r>
              <a:rPr lang="lv-LV" sz="2800" b="1" dirty="0"/>
              <a:t>Kristība nav </a:t>
            </a:r>
            <a:r>
              <a:rPr lang="lv-LV" sz="2800" dirty="0"/>
              <a:t>ceļš uz </a:t>
            </a:r>
            <a:r>
              <a:rPr lang="lv-LV" sz="2800" b="1" dirty="0"/>
              <a:t>visatļautību!</a:t>
            </a:r>
            <a:endParaRPr lang="lv-LV" sz="2800" dirty="0"/>
          </a:p>
          <a:p>
            <a:pPr>
              <a:buFontTx/>
              <a:buChar char="•"/>
            </a:pPr>
            <a:r>
              <a:rPr lang="lv-LV" sz="2800" b="1" dirty="0"/>
              <a:t>Kristībā</a:t>
            </a:r>
            <a:r>
              <a:rPr lang="lv-LV" sz="2800" dirty="0"/>
              <a:t> ir mūsu </a:t>
            </a:r>
            <a:r>
              <a:rPr lang="lv-LV" sz="2800" b="1" dirty="0"/>
              <a:t>spēks</a:t>
            </a:r>
            <a:r>
              <a:rPr lang="lv-LV" sz="2800" dirty="0"/>
              <a:t> </a:t>
            </a:r>
            <a:r>
              <a:rPr lang="lv-LV" sz="2800" b="1" dirty="0"/>
              <a:t>cīņai</a:t>
            </a:r>
            <a:r>
              <a:rPr lang="lv-LV" sz="2800" dirty="0"/>
              <a:t> pret </a:t>
            </a:r>
            <a:r>
              <a:rPr lang="lv-LV" sz="2800" b="1" dirty="0"/>
              <a:t>grēku</a:t>
            </a:r>
            <a:r>
              <a:rPr lang="lv-LV" sz="2800" dirty="0"/>
              <a:t>. </a:t>
            </a:r>
          </a:p>
          <a:p>
            <a:pPr>
              <a:buFontTx/>
              <a:buChar char="•"/>
            </a:pPr>
            <a:r>
              <a:rPr lang="lv-LV" sz="2800" dirty="0"/>
              <a:t>Kristība norāda uz cilvēka </a:t>
            </a:r>
            <a:r>
              <a:rPr lang="lv-LV" sz="2800" b="1" dirty="0"/>
              <a:t>identitātes</a:t>
            </a:r>
            <a:r>
              <a:rPr lang="lv-LV" sz="2800" dirty="0"/>
              <a:t> </a:t>
            </a:r>
            <a:r>
              <a:rPr lang="lv-LV" sz="2800" b="1" dirty="0"/>
              <a:t>maiņu</a:t>
            </a:r>
            <a:r>
              <a:rPr lang="lv-LV" sz="2800" dirty="0"/>
              <a:t>, kur vecais </a:t>
            </a:r>
            <a:r>
              <a:rPr lang="lv-LV" sz="2800" b="1" dirty="0"/>
              <a:t>grēcīgais cilvēks mirst</a:t>
            </a:r>
            <a:r>
              <a:rPr lang="lv-LV" sz="2800" dirty="0"/>
              <a:t>, un </a:t>
            </a:r>
            <a:r>
              <a:rPr lang="lv-LV" sz="2800" b="1" dirty="0"/>
              <a:t>dzīvo</a:t>
            </a:r>
            <a:r>
              <a:rPr lang="lv-LV" sz="2800" dirty="0"/>
              <a:t> jaunais </a:t>
            </a:r>
            <a:r>
              <a:rPr lang="lv-LV" sz="2800" b="1" dirty="0"/>
              <a:t>cilvēks</a:t>
            </a:r>
            <a:r>
              <a:rPr lang="lv-LV" sz="2800" dirty="0"/>
              <a:t> – </a:t>
            </a:r>
            <a:r>
              <a:rPr lang="lv-LV" sz="2800" b="1" dirty="0"/>
              <a:t>kristietis</a:t>
            </a:r>
            <a:r>
              <a:rPr lang="lv-LV" sz="2800" dirty="0"/>
              <a:t>.</a:t>
            </a:r>
          </a:p>
        </p:txBody>
      </p:sp>
      <p:pic>
        <p:nvPicPr>
          <p:cNvPr id="5122" name="Picture 2" descr="https://encrypted-tbn3.google.com/images?q=tbn:ANd9GcQ_7Tf2it_Qe6iztx3wnnTbvBi8F8lsS8n2iTjlPxE3mh7wtomg"/>
          <p:cNvPicPr>
            <a:picLocks noChangeAspect="1" noChangeArrowheads="1"/>
          </p:cNvPicPr>
          <p:nvPr/>
        </p:nvPicPr>
        <p:blipFill>
          <a:blip r:embed="rId2" cstate="print"/>
          <a:srcRect/>
          <a:stretch>
            <a:fillRect/>
          </a:stretch>
        </p:blipFill>
        <p:spPr bwMode="auto">
          <a:xfrm>
            <a:off x="6218849" y="1287000"/>
            <a:ext cx="2925151" cy="4950312"/>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8196">
                                            <p:txEl>
                                              <p:pRg st="0" end="0"/>
                                            </p:txEl>
                                          </p:spTgt>
                                        </p:tgtEl>
                                        <p:attrNameLst>
                                          <p:attrName>style.visibility</p:attrName>
                                        </p:attrNameLst>
                                      </p:cBhvr>
                                      <p:to>
                                        <p:strVal val="visible"/>
                                      </p:to>
                                    </p:set>
                                    <p:anim calcmode="lin" valueType="num">
                                      <p:cBhvr additive="base">
                                        <p:cTn id="7" dur="500" fill="hold"/>
                                        <p:tgtEl>
                                          <p:spTgt spid="8196">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8196">
                                            <p:txEl>
                                              <p:pRg st="0" end="0"/>
                                            </p:txEl>
                                          </p:spTgt>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5122"/>
                                        </p:tgtEl>
                                        <p:attrNameLst>
                                          <p:attrName>style.visibility</p:attrName>
                                        </p:attrNameLst>
                                      </p:cBhvr>
                                      <p:to>
                                        <p:strVal val="visible"/>
                                      </p:to>
                                    </p:set>
                                    <p:animEffect transition="in" filter="fade">
                                      <p:cBhvr>
                                        <p:cTn id="11" dur="2000"/>
                                        <p:tgtEl>
                                          <p:spTgt spid="5122"/>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 calcmode="lin" valueType="num">
                                      <p:cBhvr additive="base">
                                        <p:cTn id="2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2" end="2"/>
                                            </p:txEl>
                                          </p:spTgt>
                                        </p:tgtEl>
                                        <p:attrNameLst>
                                          <p:attrName>style.visibility</p:attrName>
                                        </p:attrNameLst>
                                      </p:cBhvr>
                                      <p:to>
                                        <p:strVal val="visible"/>
                                      </p:to>
                                    </p:set>
                                    <p:anim calcmode="lin" valueType="num">
                                      <p:cBhvr additive="base">
                                        <p:cTn id="25"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par>
                          <p:cTn id="27" fill="hold">
                            <p:stCondLst>
                              <p:cond delay="3500"/>
                            </p:stCondLst>
                            <p:childTnLst>
                              <p:par>
                                <p:cTn id="28" presetID="2" presetClass="entr" presetSubtype="4" fill="hold" nodeType="afterEffect">
                                  <p:stCondLst>
                                    <p:cond delay="0"/>
                                  </p:stCondLst>
                                  <p:childTnLst>
                                    <p:set>
                                      <p:cBhvr>
                                        <p:cTn id="29" dur="1" fill="hold">
                                          <p:stCondLst>
                                            <p:cond delay="0"/>
                                          </p:stCondLst>
                                        </p:cTn>
                                        <p:tgtEl>
                                          <p:spTgt spid="7">
                                            <p:txEl>
                                              <p:pRg st="3" end="3"/>
                                            </p:txEl>
                                          </p:spTgt>
                                        </p:tgtEl>
                                        <p:attrNameLst>
                                          <p:attrName>style.visibility</p:attrName>
                                        </p:attrNameLst>
                                      </p:cBhvr>
                                      <p:to>
                                        <p:strVal val="visible"/>
                                      </p:to>
                                    </p:set>
                                    <p:anim calcmode="lin" valueType="num">
                                      <p:cBhvr additive="base">
                                        <p:cTn id="30"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par>
                          <p:cTn id="32" fill="hold">
                            <p:stCondLst>
                              <p:cond delay="4000"/>
                            </p:stCondLst>
                            <p:childTnLst>
                              <p:par>
                                <p:cTn id="33" presetID="2" presetClass="entr" presetSubtype="4" fill="hold" nodeType="afterEffect">
                                  <p:stCondLst>
                                    <p:cond delay="0"/>
                                  </p:stCondLst>
                                  <p:childTnLst>
                                    <p:set>
                                      <p:cBhvr>
                                        <p:cTn id="34" dur="1" fill="hold">
                                          <p:stCondLst>
                                            <p:cond delay="0"/>
                                          </p:stCondLst>
                                        </p:cTn>
                                        <p:tgtEl>
                                          <p:spTgt spid="7">
                                            <p:txEl>
                                              <p:pRg st="4" end="4"/>
                                            </p:txEl>
                                          </p:spTgt>
                                        </p:tgtEl>
                                        <p:attrNameLst>
                                          <p:attrName>style.visibility</p:attrName>
                                        </p:attrNameLst>
                                      </p:cBhvr>
                                      <p:to>
                                        <p:strVal val="visible"/>
                                      </p:to>
                                    </p:set>
                                    <p:anim calcmode="lin" valueType="num">
                                      <p:cBhvr additive="base">
                                        <p:cTn id="35" dur="500" fill="hold"/>
                                        <p:tgtEl>
                                          <p:spTgt spid="7">
                                            <p:txEl>
                                              <p:pRg st="4" end="4"/>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7">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6"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a:spLocks noChangeArrowheads="1"/>
          </p:cNvSpPr>
          <p:nvPr/>
        </p:nvSpPr>
        <p:spPr bwMode="auto">
          <a:xfrm>
            <a:off x="0" y="2214563"/>
            <a:ext cx="9144000" cy="4462462"/>
          </a:xfrm>
          <a:prstGeom prst="rect">
            <a:avLst/>
          </a:prstGeom>
          <a:noFill/>
          <a:ln w="9525">
            <a:noFill/>
            <a:miter lim="800000"/>
            <a:headEnd/>
            <a:tailEnd/>
          </a:ln>
        </p:spPr>
        <p:txBody>
          <a:bodyPr>
            <a:spAutoFit/>
          </a:bodyPr>
          <a:lstStyle/>
          <a:p>
            <a:pPr>
              <a:buFont typeface="Wingdings" pitchFamily="2" charset="2"/>
              <a:buNone/>
            </a:pPr>
            <a:r>
              <a:rPr lang="lv-LV" sz="3600"/>
              <a:t>“</a:t>
            </a:r>
            <a:r>
              <a:rPr lang="sv-SE" sz="3600" i="1"/>
              <a:t>Kas tic un top kristīts, tas tiks izglābts, </a:t>
            </a:r>
            <a:endParaRPr lang="lv-LV" sz="3600" i="1"/>
          </a:p>
          <a:p>
            <a:pPr>
              <a:buFont typeface="Wingdings" pitchFamily="2" charset="2"/>
              <a:buNone/>
            </a:pPr>
            <a:r>
              <a:rPr lang="sv-SE" sz="3600" i="1"/>
              <a:t>bet, kas netic, tiks pazudināts.</a:t>
            </a:r>
            <a:r>
              <a:rPr lang="lv-LV" sz="3600"/>
              <a:t>” (Mk.16:16).</a:t>
            </a:r>
            <a:endParaRPr lang="lv-LV" sz="3200" i="1"/>
          </a:p>
          <a:p>
            <a:pPr>
              <a:buFont typeface="Wingdings" pitchFamily="2" charset="2"/>
              <a:buChar char="§"/>
            </a:pPr>
            <a:endParaRPr lang="lv-LV" sz="2000"/>
          </a:p>
          <a:p>
            <a:pPr>
              <a:buFont typeface="Wingdings" pitchFamily="2" charset="2"/>
              <a:buChar char="§"/>
            </a:pPr>
            <a:r>
              <a:rPr lang="lv-LV" sz="3200"/>
              <a:t>Bieži vien cilvēki mēģina </a:t>
            </a:r>
            <a:r>
              <a:rPr lang="lv-LV" sz="3200" b="1"/>
              <a:t>Dievam aizbildināties</a:t>
            </a:r>
            <a:r>
              <a:rPr lang="lv-LV" sz="3200"/>
              <a:t> </a:t>
            </a:r>
          </a:p>
          <a:p>
            <a:r>
              <a:rPr lang="lv-LV" sz="3200"/>
              <a:t>ar </a:t>
            </a:r>
            <a:r>
              <a:rPr lang="lv-LV" sz="3200" b="1"/>
              <a:t>kristību, iesvētību un laulību apliecības</a:t>
            </a:r>
            <a:r>
              <a:rPr lang="lv-LV" sz="3200"/>
              <a:t>. </a:t>
            </a:r>
          </a:p>
          <a:p>
            <a:pPr>
              <a:buFont typeface="Wingdings" pitchFamily="2" charset="2"/>
              <a:buChar char="§"/>
            </a:pPr>
            <a:r>
              <a:rPr lang="lv-LV" sz="3200"/>
              <a:t>Kristība </a:t>
            </a:r>
            <a:r>
              <a:rPr lang="lv-LV" sz="3200" b="1"/>
              <a:t>nav apdrošināšanas polise vai amulets pret velnu</a:t>
            </a:r>
            <a:r>
              <a:rPr lang="lv-LV" sz="3200"/>
              <a:t>. </a:t>
            </a:r>
          </a:p>
          <a:p>
            <a:pPr>
              <a:buFont typeface="Wingdings" pitchFamily="2" charset="2"/>
              <a:buChar char="§"/>
            </a:pPr>
            <a:r>
              <a:rPr lang="lv-LV" sz="3200" b="1"/>
              <a:t>Kristība bez ticības nedarbojas, tā ir bezjēdzīga!</a:t>
            </a:r>
            <a:r>
              <a:rPr lang="lv-LV" sz="3200"/>
              <a:t> </a:t>
            </a:r>
          </a:p>
        </p:txBody>
      </p:sp>
      <p:sp>
        <p:nvSpPr>
          <p:cNvPr id="15363" name="Slide Number Placeholder 6"/>
          <p:cNvSpPr txBox="1">
            <a:spLocks noGrp="1"/>
          </p:cNvSpPr>
          <p:nvPr/>
        </p:nvSpPr>
        <p:spPr bwMode="auto">
          <a:xfrm>
            <a:off x="6553200" y="6245225"/>
            <a:ext cx="2133600" cy="476250"/>
          </a:xfrm>
          <a:prstGeom prst="rect">
            <a:avLst/>
          </a:prstGeom>
          <a:noFill/>
          <a:ln w="9525">
            <a:noFill/>
            <a:miter lim="800000"/>
            <a:headEnd/>
            <a:tailEnd/>
          </a:ln>
        </p:spPr>
        <p:txBody>
          <a:bodyPr/>
          <a:lstStyle/>
          <a:p>
            <a:pPr algn="r"/>
            <a:fld id="{B3420955-7F56-41E5-9D15-D0483D11BC5F}" type="slidenum">
              <a:rPr lang="lv-LV" sz="1400"/>
              <a:pPr algn="r"/>
              <a:t>6</a:t>
            </a:fld>
            <a:endParaRPr lang="lv-LV" sz="1400"/>
          </a:p>
        </p:txBody>
      </p:sp>
      <p:sp>
        <p:nvSpPr>
          <p:cNvPr id="2" name="Rectangle 2"/>
          <p:cNvSpPr>
            <a:spLocks noChangeArrowheads="1"/>
          </p:cNvSpPr>
          <p:nvPr/>
        </p:nvSpPr>
        <p:spPr bwMode="auto">
          <a:xfrm>
            <a:off x="-642938" y="714375"/>
            <a:ext cx="8229601" cy="692150"/>
          </a:xfrm>
          <a:prstGeom prst="rect">
            <a:avLst/>
          </a:prstGeom>
          <a:noFill/>
          <a:ln w="9525">
            <a:noFill/>
            <a:miter lim="800000"/>
            <a:headEnd/>
            <a:tailEnd/>
          </a:ln>
        </p:spPr>
        <p:txBody>
          <a:bodyPr anchor="ctr"/>
          <a:lstStyle/>
          <a:p>
            <a:pPr algn="ctr"/>
            <a:r>
              <a:rPr lang="lv-LV" sz="5400" b="1"/>
              <a:t>Kristība un Ticība</a:t>
            </a:r>
          </a:p>
        </p:txBody>
      </p:sp>
      <p:pic>
        <p:nvPicPr>
          <p:cNvPr id="5" name="Picture 7"/>
          <p:cNvPicPr>
            <a:picLocks noChangeAspect="1" noChangeArrowheads="1"/>
          </p:cNvPicPr>
          <p:nvPr/>
        </p:nvPicPr>
        <p:blipFill>
          <a:blip r:embed="rId2" cstate="print"/>
          <a:srcRect/>
          <a:stretch>
            <a:fillRect/>
          </a:stretch>
        </p:blipFill>
        <p:spPr bwMode="auto">
          <a:xfrm>
            <a:off x="6858016" y="-1"/>
            <a:ext cx="2285984" cy="2214555"/>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4"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2000"/>
                                        <p:tgtEl>
                                          <p:spTgt spid="5"/>
                                        </p:tgtEl>
                                      </p:cBhvr>
                                    </p:animEffect>
                                  </p:childTnLst>
                                </p:cTn>
                              </p:par>
                            </p:childTnLst>
                          </p:cTn>
                        </p:par>
                        <p:par>
                          <p:cTn id="12" fill="hold" nodeType="afterGroup">
                            <p:stCondLst>
                              <p:cond delay="2000"/>
                            </p:stCondLst>
                            <p:childTnLst>
                              <p:par>
                                <p:cTn id="13" presetID="2" presetClass="entr" presetSubtype="4" fill="hold" nodeType="afterEffect">
                                  <p:stCondLst>
                                    <p:cond delay="0"/>
                                  </p:stCondLst>
                                  <p:childTnLst>
                                    <p:set>
                                      <p:cBhvr>
                                        <p:cTn id="14" dur="1" fill="hold">
                                          <p:stCondLst>
                                            <p:cond delay="0"/>
                                          </p:stCondLst>
                                        </p:cTn>
                                        <p:tgtEl>
                                          <p:spTgt spid="6">
                                            <p:txEl>
                                              <p:pRg st="0" end="0"/>
                                            </p:txEl>
                                          </p:spTgt>
                                        </p:tgtEl>
                                        <p:attrNameLst>
                                          <p:attrName>style.visibility</p:attrName>
                                        </p:attrNameLst>
                                      </p:cBhvr>
                                      <p:to>
                                        <p:strVal val="visible"/>
                                      </p:to>
                                    </p:set>
                                    <p:anim calcmode="lin" valueType="num">
                                      <p:cBhvr additive="base">
                                        <p:cTn id="15"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6">
                                            <p:txEl>
                                              <p:pRg st="0" end="0"/>
                                            </p:txEl>
                                          </p:spTgt>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6">
                                            <p:txEl>
                                              <p:pRg st="1" end="1"/>
                                            </p:txEl>
                                          </p:spTgt>
                                        </p:tgtEl>
                                        <p:attrNameLst>
                                          <p:attrName>style.visibility</p:attrName>
                                        </p:attrNameLst>
                                      </p:cBhvr>
                                      <p:to>
                                        <p:strVal val="visible"/>
                                      </p:to>
                                    </p:set>
                                    <p:anim calcmode="lin" valueType="num">
                                      <p:cBhvr additive="base">
                                        <p:cTn id="19"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par>
                          <p:cTn id="21" fill="hold" nodeType="afterGroup">
                            <p:stCondLst>
                              <p:cond delay="2500"/>
                            </p:stCondLst>
                            <p:childTnLst>
                              <p:par>
                                <p:cTn id="22" presetID="2" presetClass="entr" presetSubtype="4" fill="hold" nodeType="afterEffect">
                                  <p:stCondLst>
                                    <p:cond delay="0"/>
                                  </p:stCondLst>
                                  <p:childTnLst>
                                    <p:set>
                                      <p:cBhvr>
                                        <p:cTn id="23" dur="1" fill="hold">
                                          <p:stCondLst>
                                            <p:cond delay="0"/>
                                          </p:stCondLst>
                                        </p:cTn>
                                        <p:tgtEl>
                                          <p:spTgt spid="6">
                                            <p:txEl>
                                              <p:pRg st="3" end="3"/>
                                            </p:txEl>
                                          </p:spTgt>
                                        </p:tgtEl>
                                        <p:attrNameLst>
                                          <p:attrName>style.visibility</p:attrName>
                                        </p:attrNameLst>
                                      </p:cBhvr>
                                      <p:to>
                                        <p:strVal val="visible"/>
                                      </p:to>
                                    </p:set>
                                    <p:anim calcmode="lin" valueType="num">
                                      <p:cBhvr additive="base">
                                        <p:cTn id="24" dur="500" fill="hold"/>
                                        <p:tgtEl>
                                          <p:spTgt spid="6">
                                            <p:txEl>
                                              <p:pRg st="3" end="3"/>
                                            </p:txEl>
                                          </p:spTgt>
                                        </p:tgtEl>
                                        <p:attrNameLst>
                                          <p:attrName>ppt_x</p:attrName>
                                        </p:attrNameLst>
                                      </p:cBhvr>
                                      <p:tavLst>
                                        <p:tav tm="0">
                                          <p:val>
                                            <p:strVal val="#ppt_x"/>
                                          </p:val>
                                        </p:tav>
                                        <p:tav tm="100000">
                                          <p:val>
                                            <p:strVal val="#ppt_x"/>
                                          </p:val>
                                        </p:tav>
                                      </p:tavLst>
                                    </p:anim>
                                    <p:anim calcmode="lin" valueType="num">
                                      <p:cBhvr additive="base">
                                        <p:cTn id="25" dur="500" fill="hold"/>
                                        <p:tgtEl>
                                          <p:spTgt spid="6">
                                            <p:txEl>
                                              <p:pRg st="3" end="3"/>
                                            </p:txEl>
                                          </p:spTgt>
                                        </p:tgtEl>
                                        <p:attrNameLst>
                                          <p:attrName>ppt_y</p:attrName>
                                        </p:attrNameLst>
                                      </p:cBhvr>
                                      <p:tavLst>
                                        <p:tav tm="0">
                                          <p:val>
                                            <p:strVal val="1+#ppt_h/2"/>
                                          </p:val>
                                        </p:tav>
                                        <p:tav tm="100000">
                                          <p:val>
                                            <p:strVal val="#ppt_y"/>
                                          </p:val>
                                        </p:tav>
                                      </p:tavLst>
                                    </p:anim>
                                  </p:childTnLst>
                                </p:cTn>
                              </p:par>
                              <p:par>
                                <p:cTn id="26" presetID="2" presetClass="entr" presetSubtype="4" fill="hold" nodeType="withEffect">
                                  <p:stCondLst>
                                    <p:cond delay="0"/>
                                  </p:stCondLst>
                                  <p:childTnLst>
                                    <p:set>
                                      <p:cBhvr>
                                        <p:cTn id="27" dur="1" fill="hold">
                                          <p:stCondLst>
                                            <p:cond delay="0"/>
                                          </p:stCondLst>
                                        </p:cTn>
                                        <p:tgtEl>
                                          <p:spTgt spid="6">
                                            <p:txEl>
                                              <p:pRg st="4" end="4"/>
                                            </p:txEl>
                                          </p:spTgt>
                                        </p:tgtEl>
                                        <p:attrNameLst>
                                          <p:attrName>style.visibility</p:attrName>
                                        </p:attrNameLst>
                                      </p:cBhvr>
                                      <p:to>
                                        <p:strVal val="visible"/>
                                      </p:to>
                                    </p:set>
                                    <p:anim calcmode="lin" valueType="num">
                                      <p:cBhvr additive="base">
                                        <p:cTn id="28" dur="500" fill="hold"/>
                                        <p:tgtEl>
                                          <p:spTgt spid="6">
                                            <p:txEl>
                                              <p:pRg st="4" end="4"/>
                                            </p:txEl>
                                          </p:spTgt>
                                        </p:tgtEl>
                                        <p:attrNameLst>
                                          <p:attrName>ppt_x</p:attrName>
                                        </p:attrNameLst>
                                      </p:cBhvr>
                                      <p:tavLst>
                                        <p:tav tm="0">
                                          <p:val>
                                            <p:strVal val="#ppt_x"/>
                                          </p:val>
                                        </p:tav>
                                        <p:tav tm="100000">
                                          <p:val>
                                            <p:strVal val="#ppt_x"/>
                                          </p:val>
                                        </p:tav>
                                      </p:tavLst>
                                    </p:anim>
                                    <p:anim calcmode="lin" valueType="num">
                                      <p:cBhvr additive="base">
                                        <p:cTn id="29" dur="500" fill="hold"/>
                                        <p:tgtEl>
                                          <p:spTgt spid="6">
                                            <p:txEl>
                                              <p:pRg st="4" end="4"/>
                                            </p:txEl>
                                          </p:spTgt>
                                        </p:tgtEl>
                                        <p:attrNameLst>
                                          <p:attrName>ppt_y</p:attrName>
                                        </p:attrNameLst>
                                      </p:cBhvr>
                                      <p:tavLst>
                                        <p:tav tm="0">
                                          <p:val>
                                            <p:strVal val="1+#ppt_h/2"/>
                                          </p:val>
                                        </p:tav>
                                        <p:tav tm="100000">
                                          <p:val>
                                            <p:strVal val="#ppt_y"/>
                                          </p:val>
                                        </p:tav>
                                      </p:tavLst>
                                    </p:anim>
                                  </p:childTnLst>
                                </p:cTn>
                              </p:par>
                            </p:childTnLst>
                          </p:cTn>
                        </p:par>
                        <p:par>
                          <p:cTn id="30" fill="hold" nodeType="afterGroup">
                            <p:stCondLst>
                              <p:cond delay="3000"/>
                            </p:stCondLst>
                            <p:childTnLst>
                              <p:par>
                                <p:cTn id="31" presetID="2" presetClass="entr" presetSubtype="4" fill="hold" nodeType="afterEffect">
                                  <p:stCondLst>
                                    <p:cond delay="0"/>
                                  </p:stCondLst>
                                  <p:childTnLst>
                                    <p:set>
                                      <p:cBhvr>
                                        <p:cTn id="32" dur="1" fill="hold">
                                          <p:stCondLst>
                                            <p:cond delay="0"/>
                                          </p:stCondLst>
                                        </p:cTn>
                                        <p:tgtEl>
                                          <p:spTgt spid="6">
                                            <p:txEl>
                                              <p:pRg st="5" end="5"/>
                                            </p:txEl>
                                          </p:spTgt>
                                        </p:tgtEl>
                                        <p:attrNameLst>
                                          <p:attrName>style.visibility</p:attrName>
                                        </p:attrNameLst>
                                      </p:cBhvr>
                                      <p:to>
                                        <p:strVal val="visible"/>
                                      </p:to>
                                    </p:set>
                                    <p:anim calcmode="lin" valueType="num">
                                      <p:cBhvr additive="base">
                                        <p:cTn id="33" dur="500" fill="hold"/>
                                        <p:tgtEl>
                                          <p:spTgt spid="6">
                                            <p:txEl>
                                              <p:pRg st="5" end="5"/>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6">
                                            <p:txEl>
                                              <p:pRg st="5" end="5"/>
                                            </p:txEl>
                                          </p:spTgt>
                                        </p:tgtEl>
                                        <p:attrNameLst>
                                          <p:attrName>ppt_y</p:attrName>
                                        </p:attrNameLst>
                                      </p:cBhvr>
                                      <p:tavLst>
                                        <p:tav tm="0">
                                          <p:val>
                                            <p:strVal val="1+#ppt_h/2"/>
                                          </p:val>
                                        </p:tav>
                                        <p:tav tm="100000">
                                          <p:val>
                                            <p:strVal val="#ppt_y"/>
                                          </p:val>
                                        </p:tav>
                                      </p:tavLst>
                                    </p:anim>
                                  </p:childTnLst>
                                </p:cTn>
                              </p:par>
                            </p:childTnLst>
                          </p:cTn>
                        </p:par>
                        <p:par>
                          <p:cTn id="35" fill="hold" nodeType="withGroup">
                            <p:stCondLst>
                              <p:cond delay="3500"/>
                            </p:stCondLst>
                            <p:childTnLst>
                              <p:par>
                                <p:cTn id="36" presetID="2" presetClass="entr" presetSubtype="4" fill="hold" nodeType="afterEffect">
                                  <p:stCondLst>
                                    <p:cond delay="0"/>
                                  </p:stCondLst>
                                  <p:childTnLst>
                                    <p:set>
                                      <p:cBhvr>
                                        <p:cTn id="37" dur="1" fill="hold">
                                          <p:stCondLst>
                                            <p:cond delay="0"/>
                                          </p:stCondLst>
                                        </p:cTn>
                                        <p:tgtEl>
                                          <p:spTgt spid="6">
                                            <p:txEl>
                                              <p:pRg st="6" end="6"/>
                                            </p:txEl>
                                          </p:spTgt>
                                        </p:tgtEl>
                                        <p:attrNameLst>
                                          <p:attrName>style.visibility</p:attrName>
                                        </p:attrNameLst>
                                      </p:cBhvr>
                                      <p:to>
                                        <p:strVal val="visible"/>
                                      </p:to>
                                    </p:set>
                                    <p:anim calcmode="lin" valueType="num">
                                      <p:cBhvr additive="base">
                                        <p:cTn id="38" dur="500" fill="hold"/>
                                        <p:tgtEl>
                                          <p:spTgt spid="6">
                                            <p:txEl>
                                              <p:pRg st="6" end="6"/>
                                            </p:txEl>
                                          </p:spTgt>
                                        </p:tgtEl>
                                        <p:attrNameLst>
                                          <p:attrName>ppt_x</p:attrName>
                                        </p:attrNameLst>
                                      </p:cBhvr>
                                      <p:tavLst>
                                        <p:tav tm="0">
                                          <p:val>
                                            <p:strVal val="#ppt_x"/>
                                          </p:val>
                                        </p:tav>
                                        <p:tav tm="100000">
                                          <p:val>
                                            <p:strVal val="#ppt_x"/>
                                          </p:val>
                                        </p:tav>
                                      </p:tavLst>
                                    </p:anim>
                                    <p:anim calcmode="lin" valueType="num">
                                      <p:cBhvr additive="base">
                                        <p:cTn id="39" dur="500" fill="hold"/>
                                        <p:tgtEl>
                                          <p:spTgt spid="6">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a:spLocks noChangeArrowheads="1"/>
          </p:cNvSpPr>
          <p:nvPr/>
        </p:nvSpPr>
        <p:spPr bwMode="auto">
          <a:xfrm>
            <a:off x="0" y="714375"/>
            <a:ext cx="9144000" cy="2554545"/>
          </a:xfrm>
          <a:prstGeom prst="rect">
            <a:avLst/>
          </a:prstGeom>
          <a:noFill/>
          <a:ln w="9525">
            <a:noFill/>
            <a:miter lim="800000"/>
            <a:headEnd/>
            <a:tailEnd/>
          </a:ln>
        </p:spPr>
        <p:txBody>
          <a:bodyPr>
            <a:spAutoFit/>
          </a:bodyPr>
          <a:lstStyle/>
          <a:p>
            <a:r>
              <a:rPr lang="lv-LV" sz="2200" u="sng" dirty="0" smtClean="0"/>
              <a:t>Kristība </a:t>
            </a:r>
            <a:r>
              <a:rPr lang="lv-LV" sz="2200" u="sng" dirty="0"/>
              <a:t>nozīmē, ka ik dienu vecajam cilvēkam mūsos sirds </a:t>
            </a:r>
            <a:r>
              <a:rPr lang="lv-LV" sz="2200" u="sng" dirty="0" err="1"/>
              <a:t>satriektībā</a:t>
            </a:r>
            <a:r>
              <a:rPr lang="lv-LV" sz="2200" u="sng" dirty="0"/>
              <a:t> un grēku nožēlā jātop noslīcinātam un jāmirst ar visiem grēkiem un ļaunajām kārībām un atkal ik dienu jāceļas un jāatdzimst jaunam cilvēkam, kas taisnībā un šķīstībā Dieva priekšā dzīvo mūžīgi.</a:t>
            </a:r>
            <a:r>
              <a:rPr lang="lv-LV" sz="2200" dirty="0"/>
              <a:t> </a:t>
            </a:r>
          </a:p>
          <a:p>
            <a:pPr>
              <a:buFont typeface="Wingdings" pitchFamily="2" charset="2"/>
              <a:buChar char="§"/>
            </a:pPr>
            <a:r>
              <a:rPr lang="lv-LV" sz="2000" i="1" dirty="0"/>
              <a:t>“</a:t>
            </a:r>
            <a:r>
              <a:rPr lang="lv-LV" sz="2400" i="1" dirty="0"/>
              <a:t>Jo mēs līdz ar Kristu Kristībā esam aprakti nāvē, lai tāpat kā Kristus, sava Tēva godības spēkā uzcelts no miroņiem, arī mēs dzīvotu atjaunotā dzīvē” (</a:t>
            </a:r>
            <a:r>
              <a:rPr lang="lv-LV" sz="2400" i="1" dirty="0" err="1"/>
              <a:t>Rom</a:t>
            </a:r>
            <a:r>
              <a:rPr lang="lv-LV" sz="2400" i="1" dirty="0"/>
              <a:t>. 6:4).</a:t>
            </a:r>
            <a:r>
              <a:rPr lang="lv-LV" sz="2400" dirty="0"/>
              <a:t> </a:t>
            </a:r>
          </a:p>
        </p:txBody>
      </p:sp>
      <p:sp>
        <p:nvSpPr>
          <p:cNvPr id="7171" name="Slide Number Placeholder 6"/>
          <p:cNvSpPr txBox="1">
            <a:spLocks noGrp="1"/>
          </p:cNvSpPr>
          <p:nvPr/>
        </p:nvSpPr>
        <p:spPr bwMode="auto">
          <a:xfrm>
            <a:off x="6553200" y="6245225"/>
            <a:ext cx="2133600" cy="476250"/>
          </a:xfrm>
          <a:prstGeom prst="rect">
            <a:avLst/>
          </a:prstGeom>
          <a:noFill/>
          <a:ln w="9525">
            <a:noFill/>
            <a:miter lim="800000"/>
            <a:headEnd/>
            <a:tailEnd/>
          </a:ln>
        </p:spPr>
        <p:txBody>
          <a:bodyPr/>
          <a:lstStyle/>
          <a:p>
            <a:pPr algn="r"/>
            <a:fld id="{4E6058F6-AC08-45C2-862A-3CE9EFD79CEC}" type="slidenum">
              <a:rPr lang="lv-LV" sz="1400"/>
              <a:pPr algn="r"/>
              <a:t>7</a:t>
            </a:fld>
            <a:endParaRPr lang="lv-LV" sz="1400"/>
          </a:p>
        </p:txBody>
      </p:sp>
      <p:sp>
        <p:nvSpPr>
          <p:cNvPr id="6147" name="Rectangle 2"/>
          <p:cNvSpPr>
            <a:spLocks noChangeArrowheads="1"/>
          </p:cNvSpPr>
          <p:nvPr/>
        </p:nvSpPr>
        <p:spPr bwMode="auto">
          <a:xfrm>
            <a:off x="468313" y="0"/>
            <a:ext cx="8229600" cy="692150"/>
          </a:xfrm>
          <a:prstGeom prst="rect">
            <a:avLst/>
          </a:prstGeom>
          <a:noFill/>
          <a:ln w="9525">
            <a:noFill/>
            <a:miter lim="800000"/>
            <a:headEnd/>
            <a:tailEnd/>
          </a:ln>
        </p:spPr>
        <p:txBody>
          <a:bodyPr anchor="ctr"/>
          <a:lstStyle/>
          <a:p>
            <a:pPr algn="ctr"/>
            <a:r>
              <a:rPr lang="lv-LV" sz="4400" b="1" dirty="0" smtClean="0"/>
              <a:t>Kristība ir garīga cīņa</a:t>
            </a:r>
            <a:endParaRPr lang="lv-LV" sz="4400" b="1" dirty="0"/>
          </a:p>
        </p:txBody>
      </p:sp>
      <p:pic>
        <p:nvPicPr>
          <p:cNvPr id="32773" name="Picture 5"/>
          <p:cNvPicPr>
            <a:picLocks noChangeAspect="1" noChangeArrowheads="1"/>
          </p:cNvPicPr>
          <p:nvPr/>
        </p:nvPicPr>
        <p:blipFill>
          <a:blip r:embed="rId2" cstate="print"/>
          <a:srcRect/>
          <a:stretch>
            <a:fillRect/>
          </a:stretch>
        </p:blipFill>
        <p:spPr bwMode="auto">
          <a:xfrm>
            <a:off x="7235825" y="2849558"/>
            <a:ext cx="1847850" cy="2071702"/>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32774" name="Picture 6"/>
          <p:cNvPicPr>
            <a:picLocks noChangeAspect="1" noChangeArrowheads="1"/>
          </p:cNvPicPr>
          <p:nvPr/>
        </p:nvPicPr>
        <p:blipFill>
          <a:blip r:embed="rId3" cstate="print"/>
          <a:srcRect l="10232" r="14478"/>
          <a:stretch>
            <a:fillRect/>
          </a:stretch>
        </p:blipFill>
        <p:spPr bwMode="auto">
          <a:xfrm>
            <a:off x="7286612" y="5010150"/>
            <a:ext cx="1857388" cy="1847850"/>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
        <p:nvSpPr>
          <p:cNvPr id="7" name="Rectangle 6"/>
          <p:cNvSpPr>
            <a:spLocks noChangeArrowheads="1"/>
          </p:cNvSpPr>
          <p:nvPr/>
        </p:nvSpPr>
        <p:spPr bwMode="auto">
          <a:xfrm>
            <a:off x="0" y="3165475"/>
            <a:ext cx="7286625" cy="3692525"/>
          </a:xfrm>
          <a:prstGeom prst="rect">
            <a:avLst/>
          </a:prstGeom>
          <a:noFill/>
          <a:ln w="9525">
            <a:noFill/>
            <a:miter lim="800000"/>
            <a:headEnd/>
            <a:tailEnd/>
          </a:ln>
        </p:spPr>
        <p:txBody>
          <a:bodyPr>
            <a:spAutoFit/>
          </a:bodyPr>
          <a:lstStyle/>
          <a:p>
            <a:pPr>
              <a:buFont typeface="Wingdings" pitchFamily="2" charset="2"/>
              <a:buChar char="§"/>
            </a:pPr>
            <a:r>
              <a:rPr lang="lv-LV" sz="2600"/>
              <a:t>Ikdienu </a:t>
            </a:r>
            <a:r>
              <a:rPr lang="lv-LV" sz="2600" b="1"/>
              <a:t>vecais, grēcīgais cilvēks mirst </a:t>
            </a:r>
            <a:r>
              <a:rPr lang="lv-LV" sz="2600"/>
              <a:t>un </a:t>
            </a:r>
            <a:r>
              <a:rPr lang="lv-LV" sz="2600" b="1"/>
              <a:t>jaunais, dievbijīgais </a:t>
            </a:r>
            <a:r>
              <a:rPr lang="lv-LV" sz="2600"/>
              <a:t>cilvēks ikdienas </a:t>
            </a:r>
            <a:r>
              <a:rPr lang="lv-LV" sz="2600" b="1"/>
              <a:t>ceļas augšup </a:t>
            </a:r>
          </a:p>
          <a:p>
            <a:pPr>
              <a:buFont typeface="Wingdings" pitchFamily="2" charset="2"/>
              <a:buChar char="§"/>
            </a:pPr>
            <a:r>
              <a:rPr lang="lv-LV" sz="2600"/>
              <a:t>Ja esam līdz </a:t>
            </a:r>
            <a:r>
              <a:rPr lang="lv-LV" sz="2600" b="1"/>
              <a:t>ar Kristu saslimuši</a:t>
            </a:r>
            <a:r>
              <a:rPr lang="lv-LV" sz="2600"/>
              <a:t>, tad arī </a:t>
            </a:r>
            <a:r>
              <a:rPr lang="lv-LV" sz="2600" b="1"/>
              <a:t>izveseļosimies</a:t>
            </a:r>
            <a:r>
              <a:rPr lang="lv-LV" sz="2600"/>
              <a:t> </a:t>
            </a:r>
          </a:p>
          <a:p>
            <a:pPr>
              <a:buFont typeface="Wingdings" pitchFamily="2" charset="2"/>
              <a:buChar char="§"/>
            </a:pPr>
            <a:r>
              <a:rPr lang="lv-LV" sz="2600" b="1"/>
              <a:t>Kristus </a:t>
            </a:r>
            <a:r>
              <a:rPr lang="lv-LV" sz="2600"/>
              <a:t>mūsu dēļ ir </a:t>
            </a:r>
            <a:r>
              <a:rPr lang="lv-LV" sz="2600" b="1"/>
              <a:t>inficējies ar grēku </a:t>
            </a:r>
            <a:r>
              <a:rPr lang="lv-LV" sz="2600"/>
              <a:t>un </a:t>
            </a:r>
            <a:r>
              <a:rPr lang="lv-LV" sz="2600" b="1"/>
              <a:t>nāvi </a:t>
            </a:r>
            <a:r>
              <a:rPr lang="lv-LV" sz="2600"/>
              <a:t>un ir to </a:t>
            </a:r>
            <a:r>
              <a:rPr lang="lv-LV" sz="2600" b="1"/>
              <a:t>uzvarējis cilvēciskā formā</a:t>
            </a:r>
            <a:r>
              <a:rPr lang="lv-LV" sz="2600"/>
              <a:t>. </a:t>
            </a:r>
          </a:p>
          <a:p>
            <a:pPr>
              <a:buFont typeface="Wingdings" pitchFamily="2" charset="2"/>
              <a:buChar char="§"/>
            </a:pPr>
            <a:r>
              <a:rPr lang="lv-LV" sz="2600" b="1"/>
              <a:t>Caur Kristību </a:t>
            </a:r>
            <a:r>
              <a:rPr lang="lv-LV" sz="2600"/>
              <a:t>mēs </a:t>
            </a:r>
            <a:r>
              <a:rPr lang="lv-LV" sz="2600" b="1"/>
              <a:t>saņemam</a:t>
            </a:r>
            <a:r>
              <a:rPr lang="lv-LV" sz="2600"/>
              <a:t>, ko </a:t>
            </a:r>
            <a:r>
              <a:rPr lang="lv-LV" sz="2600" b="1"/>
              <a:t>Viņš mums ir ieguvis</a:t>
            </a:r>
            <a:r>
              <a:rPr lang="lv-LV" sz="2600"/>
              <a:t>. </a:t>
            </a:r>
          </a:p>
        </p:txBody>
      </p:sp>
      <p:sp>
        <p:nvSpPr>
          <p:cNvPr id="8" name="Down Arrow 7"/>
          <p:cNvSpPr/>
          <p:nvPr/>
        </p:nvSpPr>
        <p:spPr>
          <a:xfrm>
            <a:off x="7929563" y="4572000"/>
            <a:ext cx="714375" cy="714375"/>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4" fill="hold" grpId="0" nodeType="afterEffect">
                                  <p:stCondLst>
                                    <p:cond delay="0"/>
                                  </p:stCondLst>
                                  <p:childTnLst>
                                    <p:set>
                                      <p:cBhvr>
                                        <p:cTn id="6" dur="1" fill="hold">
                                          <p:stCondLst>
                                            <p:cond delay="0"/>
                                          </p:stCondLst>
                                        </p:cTn>
                                        <p:tgtEl>
                                          <p:spTgt spid="6147"/>
                                        </p:tgtEl>
                                        <p:attrNameLst>
                                          <p:attrName>style.visibility</p:attrName>
                                        </p:attrNameLst>
                                      </p:cBhvr>
                                      <p:to>
                                        <p:strVal val="visible"/>
                                      </p:to>
                                    </p:set>
                                    <p:anim calcmode="lin" valueType="num">
                                      <p:cBhvr additive="base">
                                        <p:cTn id="7" dur="500" fill="hold"/>
                                        <p:tgtEl>
                                          <p:spTgt spid="6147"/>
                                        </p:tgtEl>
                                        <p:attrNameLst>
                                          <p:attrName>ppt_x</p:attrName>
                                        </p:attrNameLst>
                                      </p:cBhvr>
                                      <p:tavLst>
                                        <p:tav tm="0">
                                          <p:val>
                                            <p:strVal val="#ppt_x"/>
                                          </p:val>
                                        </p:tav>
                                        <p:tav tm="100000">
                                          <p:val>
                                            <p:strVal val="#ppt_x"/>
                                          </p:val>
                                        </p:tav>
                                      </p:tavLst>
                                    </p:anim>
                                    <p:anim calcmode="lin" valueType="num">
                                      <p:cBhvr additive="base">
                                        <p:cTn id="8" dur="500" fill="hold"/>
                                        <p:tgtEl>
                                          <p:spTgt spid="6147"/>
                                        </p:tgtEl>
                                        <p:attrNameLst>
                                          <p:attrName>ppt_y</p:attrName>
                                        </p:attrNameLst>
                                      </p:cBhvr>
                                      <p:tavLst>
                                        <p:tav tm="0">
                                          <p:val>
                                            <p:strVal val="1+#ppt_h/2"/>
                                          </p:val>
                                        </p:tav>
                                        <p:tav tm="100000">
                                          <p:val>
                                            <p:strVal val="#ppt_y"/>
                                          </p:val>
                                        </p:tav>
                                      </p:tavLst>
                                    </p:anim>
                                  </p:childTnLst>
                                </p:cTn>
                              </p:par>
                            </p:childTnLst>
                          </p:cTn>
                        </p:par>
                        <p:par>
                          <p:cTn id="9" fill="hold" nodeType="afterGroup">
                            <p:stCondLst>
                              <p:cond delay="500"/>
                            </p:stCondLst>
                            <p:childTnLst>
                              <p:par>
                                <p:cTn id="10" presetID="2" presetClass="entr" presetSubtype="4" fill="hold" nodeType="afterEffect">
                                  <p:stCondLst>
                                    <p:cond delay="0"/>
                                  </p:stCondLst>
                                  <p:childTnLst>
                                    <p:set>
                                      <p:cBhvr>
                                        <p:cTn id="11" dur="1" fill="hold">
                                          <p:stCondLst>
                                            <p:cond delay="0"/>
                                          </p:stCondLst>
                                        </p:cTn>
                                        <p:tgtEl>
                                          <p:spTgt spid="6">
                                            <p:txEl>
                                              <p:pRg st="0" end="0"/>
                                            </p:txEl>
                                          </p:spTgt>
                                        </p:tgtEl>
                                        <p:attrNameLst>
                                          <p:attrName>style.visibility</p:attrName>
                                        </p:attrNameLst>
                                      </p:cBhvr>
                                      <p:to>
                                        <p:strVal val="visible"/>
                                      </p:to>
                                    </p:set>
                                    <p:anim calcmode="lin" valueType="num">
                                      <p:cBhvr additive="base">
                                        <p:cTn id="12"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par>
                          <p:cTn id="14" fill="hold" nodeType="afterGroup">
                            <p:stCondLst>
                              <p:cond delay="1000"/>
                            </p:stCondLst>
                            <p:childTnLst>
                              <p:par>
                                <p:cTn id="15" presetID="2" presetClass="entr" presetSubtype="4" fill="hold" nodeType="afterEffect">
                                  <p:stCondLst>
                                    <p:cond delay="0"/>
                                  </p:stCondLst>
                                  <p:childTnLst>
                                    <p:set>
                                      <p:cBhvr>
                                        <p:cTn id="16" dur="1" fill="hold">
                                          <p:stCondLst>
                                            <p:cond delay="0"/>
                                          </p:stCondLst>
                                        </p:cTn>
                                        <p:tgtEl>
                                          <p:spTgt spid="6">
                                            <p:txEl>
                                              <p:pRg st="1" end="1"/>
                                            </p:txEl>
                                          </p:spTgt>
                                        </p:tgtEl>
                                        <p:attrNameLst>
                                          <p:attrName>style.visibility</p:attrName>
                                        </p:attrNameLst>
                                      </p:cBhvr>
                                      <p:to>
                                        <p:strVal val="visible"/>
                                      </p:to>
                                    </p:set>
                                    <p:anim calcmode="lin" valueType="num">
                                      <p:cBhvr additive="base">
                                        <p:cTn id="17"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par>
                          <p:cTn id="19" fill="hold" nodeType="afterGroup">
                            <p:stCondLst>
                              <p:cond delay="1500"/>
                            </p:stCondLst>
                            <p:childTnLst>
                              <p:par>
                                <p:cTn id="20" presetID="2" presetClass="entr" presetSubtype="4" fill="hold" nodeType="afterEffect">
                                  <p:stCondLst>
                                    <p:cond delay="0"/>
                                  </p:stCondLst>
                                  <p:childTnLst>
                                    <p:set>
                                      <p:cBhvr>
                                        <p:cTn id="21" dur="1" fill="hold">
                                          <p:stCondLst>
                                            <p:cond delay="0"/>
                                          </p:stCondLst>
                                        </p:cTn>
                                        <p:tgtEl>
                                          <p:spTgt spid="7">
                                            <p:txEl>
                                              <p:pRg st="0" end="0"/>
                                            </p:txEl>
                                          </p:spTgt>
                                        </p:tgtEl>
                                        <p:attrNameLst>
                                          <p:attrName>style.visibility</p:attrName>
                                        </p:attrNameLst>
                                      </p:cBhvr>
                                      <p:to>
                                        <p:strVal val="visible"/>
                                      </p:to>
                                    </p:set>
                                    <p:anim calcmode="lin" valueType="num">
                                      <p:cBhvr additive="base">
                                        <p:cTn id="22"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23"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24" fill="hold" nodeType="afterGroup">
                            <p:stCondLst>
                              <p:cond delay="2000"/>
                            </p:stCondLst>
                            <p:childTnLst>
                              <p:par>
                                <p:cTn id="25" presetID="10" presetClass="entr" presetSubtype="0" fill="hold" nodeType="afterEffect">
                                  <p:stCondLst>
                                    <p:cond delay="0"/>
                                  </p:stCondLst>
                                  <p:childTnLst>
                                    <p:set>
                                      <p:cBhvr>
                                        <p:cTn id="26" dur="1" fill="hold">
                                          <p:stCondLst>
                                            <p:cond delay="0"/>
                                          </p:stCondLst>
                                        </p:cTn>
                                        <p:tgtEl>
                                          <p:spTgt spid="32773"/>
                                        </p:tgtEl>
                                        <p:attrNameLst>
                                          <p:attrName>style.visibility</p:attrName>
                                        </p:attrNameLst>
                                      </p:cBhvr>
                                      <p:to>
                                        <p:strVal val="visible"/>
                                      </p:to>
                                    </p:set>
                                    <p:animEffect transition="in" filter="fade">
                                      <p:cBhvr>
                                        <p:cTn id="27" dur="1000"/>
                                        <p:tgtEl>
                                          <p:spTgt spid="32773"/>
                                        </p:tgtEl>
                                      </p:cBhvr>
                                    </p:animEffect>
                                  </p:childTnLst>
                                </p:cTn>
                              </p:par>
                            </p:childTnLst>
                          </p:cTn>
                        </p:par>
                        <p:par>
                          <p:cTn id="28" fill="hold" nodeType="afterGroup">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8"/>
                                        </p:tgtEl>
                                        <p:attrNameLst>
                                          <p:attrName>style.visibility</p:attrName>
                                        </p:attrNameLst>
                                      </p:cBhvr>
                                      <p:to>
                                        <p:strVal val="visible"/>
                                      </p:to>
                                    </p:set>
                                    <p:animEffect transition="in" filter="fade">
                                      <p:cBhvr>
                                        <p:cTn id="31" dur="1000"/>
                                        <p:tgtEl>
                                          <p:spTgt spid="8"/>
                                        </p:tgtEl>
                                      </p:cBhvr>
                                    </p:animEffect>
                                  </p:childTnLst>
                                </p:cTn>
                              </p:par>
                            </p:childTnLst>
                          </p:cTn>
                        </p:par>
                        <p:par>
                          <p:cTn id="32" fill="hold" nodeType="afterGroup">
                            <p:stCondLst>
                              <p:cond delay="4000"/>
                            </p:stCondLst>
                            <p:childTnLst>
                              <p:par>
                                <p:cTn id="33" presetID="10" presetClass="entr" presetSubtype="0" fill="hold" nodeType="afterEffect">
                                  <p:stCondLst>
                                    <p:cond delay="0"/>
                                  </p:stCondLst>
                                  <p:childTnLst>
                                    <p:set>
                                      <p:cBhvr>
                                        <p:cTn id="34" dur="1" fill="hold">
                                          <p:stCondLst>
                                            <p:cond delay="0"/>
                                          </p:stCondLst>
                                        </p:cTn>
                                        <p:tgtEl>
                                          <p:spTgt spid="32774"/>
                                        </p:tgtEl>
                                        <p:attrNameLst>
                                          <p:attrName>style.visibility</p:attrName>
                                        </p:attrNameLst>
                                      </p:cBhvr>
                                      <p:to>
                                        <p:strVal val="visible"/>
                                      </p:to>
                                    </p:set>
                                    <p:animEffect transition="in" filter="fade">
                                      <p:cBhvr>
                                        <p:cTn id="35" dur="1000"/>
                                        <p:tgtEl>
                                          <p:spTgt spid="32774"/>
                                        </p:tgtEl>
                                      </p:cBhvr>
                                    </p:animEffect>
                                  </p:childTnLst>
                                </p:cTn>
                              </p:par>
                            </p:childTnLst>
                          </p:cTn>
                        </p:par>
                        <p:par>
                          <p:cTn id="36" fill="hold" nodeType="afterGroup">
                            <p:stCondLst>
                              <p:cond delay="5000"/>
                            </p:stCondLst>
                            <p:childTnLst>
                              <p:par>
                                <p:cTn id="37" presetID="2" presetClass="entr" presetSubtype="4" fill="hold" nodeType="afterEffect">
                                  <p:stCondLst>
                                    <p:cond delay="0"/>
                                  </p:stCondLst>
                                  <p:childTnLst>
                                    <p:set>
                                      <p:cBhvr>
                                        <p:cTn id="38" dur="1" fill="hold">
                                          <p:stCondLst>
                                            <p:cond delay="0"/>
                                          </p:stCondLst>
                                        </p:cTn>
                                        <p:tgtEl>
                                          <p:spTgt spid="7">
                                            <p:txEl>
                                              <p:pRg st="1" end="1"/>
                                            </p:txEl>
                                          </p:spTgt>
                                        </p:tgtEl>
                                        <p:attrNameLst>
                                          <p:attrName>style.visibility</p:attrName>
                                        </p:attrNameLst>
                                      </p:cBhvr>
                                      <p:to>
                                        <p:strVal val="visible"/>
                                      </p:to>
                                    </p:set>
                                    <p:anim calcmode="lin" valueType="num">
                                      <p:cBhvr additive="base">
                                        <p:cTn id="39"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41" fill="hold" nodeType="withGroup">
                            <p:stCondLst>
                              <p:cond delay="5500"/>
                            </p:stCondLst>
                            <p:childTnLst>
                              <p:par>
                                <p:cTn id="42" presetID="2" presetClass="entr" presetSubtype="4" fill="hold" nodeType="afterEffect">
                                  <p:stCondLst>
                                    <p:cond delay="0"/>
                                  </p:stCondLst>
                                  <p:childTnLst>
                                    <p:set>
                                      <p:cBhvr>
                                        <p:cTn id="43" dur="1" fill="hold">
                                          <p:stCondLst>
                                            <p:cond delay="0"/>
                                          </p:stCondLst>
                                        </p:cTn>
                                        <p:tgtEl>
                                          <p:spTgt spid="7">
                                            <p:txEl>
                                              <p:pRg st="2" end="2"/>
                                            </p:txEl>
                                          </p:spTgt>
                                        </p:tgtEl>
                                        <p:attrNameLst>
                                          <p:attrName>style.visibility</p:attrName>
                                        </p:attrNameLst>
                                      </p:cBhvr>
                                      <p:to>
                                        <p:strVal val="visible"/>
                                      </p:to>
                                    </p:set>
                                    <p:anim calcmode="lin" valueType="num">
                                      <p:cBhvr additive="base">
                                        <p:cTn id="44"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45"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par>
                          <p:cTn id="46" fill="hold" nodeType="afterGroup">
                            <p:stCondLst>
                              <p:cond delay="6000"/>
                            </p:stCondLst>
                            <p:childTnLst>
                              <p:par>
                                <p:cTn id="47" presetID="2" presetClass="entr" presetSubtype="4" fill="hold" nodeType="afterEffect">
                                  <p:stCondLst>
                                    <p:cond delay="0"/>
                                  </p:stCondLst>
                                  <p:childTnLst>
                                    <p:set>
                                      <p:cBhvr>
                                        <p:cTn id="48" dur="1" fill="hold">
                                          <p:stCondLst>
                                            <p:cond delay="0"/>
                                          </p:stCondLst>
                                        </p:cTn>
                                        <p:tgtEl>
                                          <p:spTgt spid="7">
                                            <p:txEl>
                                              <p:pRg st="3" end="3"/>
                                            </p:txEl>
                                          </p:spTgt>
                                        </p:tgtEl>
                                        <p:attrNameLst>
                                          <p:attrName>style.visibility</p:attrName>
                                        </p:attrNameLst>
                                      </p:cBhvr>
                                      <p:to>
                                        <p:strVal val="visible"/>
                                      </p:to>
                                    </p:set>
                                    <p:anim calcmode="lin" valueType="num">
                                      <p:cBhvr additive="base">
                                        <p:cTn id="49"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7" grpId="0"/>
      <p:bldP spid="8"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6" name="Rectangle 4"/>
          <p:cNvSpPr>
            <a:spLocks noGrp="1" noChangeArrowheads="1"/>
          </p:cNvSpPr>
          <p:nvPr>
            <p:ph type="body" idx="1"/>
          </p:nvPr>
        </p:nvSpPr>
        <p:spPr>
          <a:xfrm>
            <a:off x="-285750" y="-61913"/>
            <a:ext cx="9429750" cy="1490663"/>
          </a:xfrm>
        </p:spPr>
        <p:txBody>
          <a:bodyPr/>
          <a:lstStyle/>
          <a:p>
            <a:pPr algn="just">
              <a:buFontTx/>
              <a:buNone/>
            </a:pPr>
            <a:r>
              <a:rPr lang="lv-LV" sz="2800" i="1" smtClean="0"/>
              <a:t>   6 Jo mēs saprotam, ka mūsu vecais cilvēks ticis līdzi krustā sists, lai tiktu iznīcināta grēkam pakļautā miesa un lai mēs vairs nekalpotu grēkam, 7 jo, kas nomiris, tas ir taisnots no grēka.</a:t>
            </a:r>
          </a:p>
          <a:p>
            <a:pPr algn="just">
              <a:buFontTx/>
              <a:buNone/>
            </a:pPr>
            <a:endParaRPr lang="en-US" sz="2200" i="1" smtClean="0"/>
          </a:p>
        </p:txBody>
      </p:sp>
      <p:sp>
        <p:nvSpPr>
          <p:cNvPr id="7" name="Rectangle 6"/>
          <p:cNvSpPr>
            <a:spLocks noChangeArrowheads="1"/>
          </p:cNvSpPr>
          <p:nvPr/>
        </p:nvSpPr>
        <p:spPr bwMode="auto">
          <a:xfrm>
            <a:off x="0" y="1643063"/>
            <a:ext cx="6858000" cy="4832350"/>
          </a:xfrm>
          <a:prstGeom prst="rect">
            <a:avLst/>
          </a:prstGeom>
          <a:noFill/>
          <a:ln w="9525">
            <a:noFill/>
            <a:miter lim="800000"/>
            <a:headEnd/>
            <a:tailEnd/>
          </a:ln>
        </p:spPr>
        <p:txBody>
          <a:bodyPr>
            <a:spAutoFit/>
          </a:bodyPr>
          <a:lstStyle/>
          <a:p>
            <a:pPr>
              <a:buFontTx/>
              <a:buChar char="•"/>
            </a:pPr>
            <a:r>
              <a:rPr lang="lv-LV" sz="2800" b="1"/>
              <a:t>Patiesa ticība nav savienojama ar dzīvi atklātā grēkā!</a:t>
            </a:r>
          </a:p>
          <a:p>
            <a:pPr>
              <a:buFontTx/>
              <a:buChar char="•"/>
            </a:pPr>
            <a:r>
              <a:rPr lang="lv-LV" sz="2800" b="1"/>
              <a:t>Kristus</a:t>
            </a:r>
            <a:r>
              <a:rPr lang="lv-LV" sz="2800"/>
              <a:t> pie </a:t>
            </a:r>
            <a:r>
              <a:rPr lang="lv-LV" sz="2800" b="1"/>
              <a:t>krusta</a:t>
            </a:r>
            <a:r>
              <a:rPr lang="lv-LV" sz="2800"/>
              <a:t> izcīnīja </a:t>
            </a:r>
            <a:r>
              <a:rPr lang="lv-LV" sz="2800" b="1"/>
              <a:t>uzvaru</a:t>
            </a:r>
            <a:r>
              <a:rPr lang="lv-LV" sz="2800"/>
              <a:t> pār </a:t>
            </a:r>
            <a:r>
              <a:rPr lang="lv-LV" sz="2800" b="1"/>
              <a:t>grēku</a:t>
            </a:r>
            <a:r>
              <a:rPr lang="lv-LV" sz="2800"/>
              <a:t>, </a:t>
            </a:r>
            <a:r>
              <a:rPr lang="lv-LV" sz="2800" b="1"/>
              <a:t>nāvi</a:t>
            </a:r>
            <a:r>
              <a:rPr lang="lv-LV" sz="2800"/>
              <a:t> un </a:t>
            </a:r>
            <a:r>
              <a:rPr lang="lv-LV" sz="2800" b="1"/>
              <a:t>elli</a:t>
            </a:r>
            <a:r>
              <a:rPr lang="lv-LV" sz="2800"/>
              <a:t>.</a:t>
            </a:r>
          </a:p>
          <a:p>
            <a:pPr>
              <a:buFontTx/>
              <a:buChar char="•"/>
            </a:pPr>
            <a:r>
              <a:rPr lang="lv-LV" sz="2800"/>
              <a:t>Ja mēs </a:t>
            </a:r>
            <a:r>
              <a:rPr lang="lv-LV" sz="2800" b="1"/>
              <a:t>kristīti</a:t>
            </a:r>
            <a:r>
              <a:rPr lang="lv-LV" sz="2800"/>
              <a:t> </a:t>
            </a:r>
            <a:r>
              <a:rPr lang="lv-LV" sz="2800" b="1"/>
              <a:t>būdami</a:t>
            </a:r>
            <a:r>
              <a:rPr lang="lv-LV" sz="2800"/>
              <a:t> gribam </a:t>
            </a:r>
            <a:r>
              <a:rPr lang="lv-LV" sz="2800" b="1"/>
              <a:t>dot vaļu </a:t>
            </a:r>
            <a:r>
              <a:rPr lang="lv-LV" sz="2800"/>
              <a:t>savām </a:t>
            </a:r>
            <a:r>
              <a:rPr lang="lv-LV" sz="2800" b="1"/>
              <a:t>netiklajām iekārēm</a:t>
            </a:r>
            <a:r>
              <a:rPr lang="lv-LV" sz="2800"/>
              <a:t>, tad mēs ar savām “</a:t>
            </a:r>
            <a:r>
              <a:rPr lang="lv-LV" sz="2800" b="1"/>
              <a:t>kājām mīdām</a:t>
            </a:r>
            <a:r>
              <a:rPr lang="lv-LV" sz="2800"/>
              <a:t>”</a:t>
            </a:r>
            <a:r>
              <a:rPr lang="lv-LV" sz="2800" b="1"/>
              <a:t> Kristus paveikto</a:t>
            </a:r>
            <a:r>
              <a:rPr lang="lv-LV" sz="2800"/>
              <a:t>.</a:t>
            </a:r>
          </a:p>
          <a:p>
            <a:pPr>
              <a:buFontTx/>
              <a:buChar char="•"/>
            </a:pPr>
            <a:r>
              <a:rPr lang="lv-LV" sz="2800" b="1"/>
              <a:t>Kristieša dzīve nav puķu dārzs</a:t>
            </a:r>
            <a:r>
              <a:rPr lang="lv-LV" sz="2800"/>
              <a:t>, kur tu tikai </a:t>
            </a:r>
            <a:r>
              <a:rPr lang="lv-LV" sz="2800" b="1"/>
              <a:t>staigā</a:t>
            </a:r>
            <a:r>
              <a:rPr lang="lv-LV" sz="2800"/>
              <a:t> un </a:t>
            </a:r>
            <a:r>
              <a:rPr lang="lv-LV" sz="2800" b="1"/>
              <a:t>plūc skaistākās puķes</a:t>
            </a:r>
            <a:r>
              <a:rPr lang="lv-LV" sz="2800"/>
              <a:t>.</a:t>
            </a:r>
          </a:p>
          <a:p>
            <a:pPr>
              <a:buFontTx/>
              <a:buChar char="•"/>
            </a:pPr>
            <a:r>
              <a:rPr lang="lv-LV" sz="2800" b="1"/>
              <a:t>Kristieša dzīve ir </a:t>
            </a:r>
            <a:r>
              <a:rPr lang="lv-LV" sz="2800"/>
              <a:t>arī nostāšanās uz </a:t>
            </a:r>
            <a:r>
              <a:rPr lang="lv-LV" sz="2800" b="1"/>
              <a:t>kara takas ar grēku, pasauli</a:t>
            </a:r>
            <a:r>
              <a:rPr lang="lv-LV" sz="2800"/>
              <a:t> un </a:t>
            </a:r>
            <a:r>
              <a:rPr lang="lv-LV" sz="2800" b="1"/>
              <a:t>velnu!</a:t>
            </a:r>
            <a:endParaRPr lang="lv-LV" sz="2800"/>
          </a:p>
        </p:txBody>
      </p:sp>
      <p:pic>
        <p:nvPicPr>
          <p:cNvPr id="26626" name="Picture 2" descr="https://encrypted-tbn2.google.com/images?q=tbn:ANd9GcRoHvmiIbk_XIjZVqrldQGkx4w5Bt2YnlhtEroD9dYTfk68YheoDw"/>
          <p:cNvPicPr>
            <a:picLocks noChangeAspect="1" noChangeArrowheads="1"/>
          </p:cNvPicPr>
          <p:nvPr/>
        </p:nvPicPr>
        <p:blipFill>
          <a:blip r:embed="rId2" cstate="print"/>
          <a:srcRect l="10417" r="13194"/>
          <a:stretch>
            <a:fillRect/>
          </a:stretch>
        </p:blipFill>
        <p:spPr bwMode="auto">
          <a:xfrm>
            <a:off x="6665645" y="1785926"/>
            <a:ext cx="2478355" cy="4729180"/>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8196">
                                            <p:txEl>
                                              <p:pRg st="0" end="0"/>
                                            </p:txEl>
                                          </p:spTgt>
                                        </p:tgtEl>
                                        <p:attrNameLst>
                                          <p:attrName>style.visibility</p:attrName>
                                        </p:attrNameLst>
                                      </p:cBhvr>
                                      <p:to>
                                        <p:strVal val="visible"/>
                                      </p:to>
                                    </p:set>
                                    <p:anim calcmode="lin" valueType="num">
                                      <p:cBhvr additive="base">
                                        <p:cTn id="7" dur="500" fill="hold"/>
                                        <p:tgtEl>
                                          <p:spTgt spid="8196">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8196">
                                            <p:txEl>
                                              <p:pRg st="0" end="0"/>
                                            </p:txEl>
                                          </p:spTgt>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26626"/>
                                        </p:tgtEl>
                                        <p:attrNameLst>
                                          <p:attrName>style.visibility</p:attrName>
                                        </p:attrNameLst>
                                      </p:cBhvr>
                                      <p:to>
                                        <p:strVal val="visible"/>
                                      </p:to>
                                    </p:set>
                                    <p:animEffect transition="in" filter="fade">
                                      <p:cBhvr>
                                        <p:cTn id="11" dur="2000"/>
                                        <p:tgtEl>
                                          <p:spTgt spid="26626"/>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 calcmode="lin" valueType="num">
                                      <p:cBhvr additive="base">
                                        <p:cTn id="2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2" end="2"/>
                                            </p:txEl>
                                          </p:spTgt>
                                        </p:tgtEl>
                                        <p:attrNameLst>
                                          <p:attrName>style.visibility</p:attrName>
                                        </p:attrNameLst>
                                      </p:cBhvr>
                                      <p:to>
                                        <p:strVal val="visible"/>
                                      </p:to>
                                    </p:set>
                                    <p:anim calcmode="lin" valueType="num">
                                      <p:cBhvr additive="base">
                                        <p:cTn id="25"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par>
                          <p:cTn id="27" fill="hold">
                            <p:stCondLst>
                              <p:cond delay="3500"/>
                            </p:stCondLst>
                            <p:childTnLst>
                              <p:par>
                                <p:cTn id="28" presetID="2" presetClass="entr" presetSubtype="4" fill="hold" nodeType="afterEffect">
                                  <p:stCondLst>
                                    <p:cond delay="0"/>
                                  </p:stCondLst>
                                  <p:childTnLst>
                                    <p:set>
                                      <p:cBhvr>
                                        <p:cTn id="29" dur="1" fill="hold">
                                          <p:stCondLst>
                                            <p:cond delay="0"/>
                                          </p:stCondLst>
                                        </p:cTn>
                                        <p:tgtEl>
                                          <p:spTgt spid="7">
                                            <p:txEl>
                                              <p:pRg st="3" end="3"/>
                                            </p:txEl>
                                          </p:spTgt>
                                        </p:tgtEl>
                                        <p:attrNameLst>
                                          <p:attrName>style.visibility</p:attrName>
                                        </p:attrNameLst>
                                      </p:cBhvr>
                                      <p:to>
                                        <p:strVal val="visible"/>
                                      </p:to>
                                    </p:set>
                                    <p:anim calcmode="lin" valueType="num">
                                      <p:cBhvr additive="base">
                                        <p:cTn id="30"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par>
                          <p:cTn id="32" fill="hold">
                            <p:stCondLst>
                              <p:cond delay="4000"/>
                            </p:stCondLst>
                            <p:childTnLst>
                              <p:par>
                                <p:cTn id="33" presetID="2" presetClass="entr" presetSubtype="4" fill="hold" nodeType="afterEffect">
                                  <p:stCondLst>
                                    <p:cond delay="0"/>
                                  </p:stCondLst>
                                  <p:childTnLst>
                                    <p:set>
                                      <p:cBhvr>
                                        <p:cTn id="34" dur="1" fill="hold">
                                          <p:stCondLst>
                                            <p:cond delay="0"/>
                                          </p:stCondLst>
                                        </p:cTn>
                                        <p:tgtEl>
                                          <p:spTgt spid="7">
                                            <p:txEl>
                                              <p:pRg st="4" end="4"/>
                                            </p:txEl>
                                          </p:spTgt>
                                        </p:tgtEl>
                                        <p:attrNameLst>
                                          <p:attrName>style.visibility</p:attrName>
                                        </p:attrNameLst>
                                      </p:cBhvr>
                                      <p:to>
                                        <p:strVal val="visible"/>
                                      </p:to>
                                    </p:set>
                                    <p:anim calcmode="lin" valueType="num">
                                      <p:cBhvr additive="base">
                                        <p:cTn id="35" dur="500" fill="hold"/>
                                        <p:tgtEl>
                                          <p:spTgt spid="7">
                                            <p:txEl>
                                              <p:pRg st="4" end="4"/>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7">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6"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a:spLocks noChangeArrowheads="1"/>
          </p:cNvSpPr>
          <p:nvPr/>
        </p:nvSpPr>
        <p:spPr bwMode="auto">
          <a:xfrm>
            <a:off x="0" y="571500"/>
            <a:ext cx="9144000" cy="3600986"/>
          </a:xfrm>
          <a:prstGeom prst="rect">
            <a:avLst/>
          </a:prstGeom>
          <a:noFill/>
          <a:ln w="9525">
            <a:noFill/>
            <a:miter lim="800000"/>
            <a:headEnd/>
            <a:tailEnd/>
          </a:ln>
        </p:spPr>
        <p:txBody>
          <a:bodyPr>
            <a:spAutoFit/>
          </a:bodyPr>
          <a:lstStyle/>
          <a:p>
            <a:pPr>
              <a:buFont typeface="Wingdings" pitchFamily="2" charset="2"/>
              <a:buChar char="§"/>
            </a:pPr>
            <a:endParaRPr lang="lv-LV" sz="900" dirty="0" smtClean="0"/>
          </a:p>
          <a:p>
            <a:pPr algn="just">
              <a:buFont typeface="Wingdings" pitchFamily="2" charset="2"/>
              <a:buChar char="§"/>
            </a:pPr>
            <a:r>
              <a:rPr lang="lv-LV" sz="2800" dirty="0" smtClean="0"/>
              <a:t>Bieži saka: „</a:t>
            </a:r>
            <a:r>
              <a:rPr lang="lv-LV" sz="2800" i="1" dirty="0" smtClean="0"/>
              <a:t>Tas taču ir tikai ūdens</a:t>
            </a:r>
            <a:r>
              <a:rPr lang="lv-LV" sz="2800" dirty="0" smtClean="0"/>
              <a:t>.” </a:t>
            </a:r>
          </a:p>
          <a:p>
            <a:pPr algn="just">
              <a:buFont typeface="Wingdings" pitchFamily="2" charset="2"/>
              <a:buChar char="§"/>
            </a:pPr>
            <a:r>
              <a:rPr lang="lv-LV" sz="2800" b="1" dirty="0" smtClean="0"/>
              <a:t>Dieva vārds </a:t>
            </a:r>
            <a:r>
              <a:rPr lang="lv-LV" sz="2800" dirty="0" smtClean="0"/>
              <a:t>to </a:t>
            </a:r>
            <a:r>
              <a:rPr lang="lv-LV" sz="2800" b="1" dirty="0" smtClean="0"/>
              <a:t>dara par sakramentu</a:t>
            </a:r>
            <a:r>
              <a:rPr lang="lv-LV" sz="2800" dirty="0" smtClean="0"/>
              <a:t>. </a:t>
            </a:r>
          </a:p>
          <a:p>
            <a:pPr algn="just"/>
            <a:endParaRPr lang="lv-LV" sz="2100" u="sng" dirty="0" smtClean="0"/>
          </a:p>
          <a:p>
            <a:pPr algn="just"/>
            <a:r>
              <a:rPr lang="lv-LV" sz="2400" u="sng" dirty="0" smtClean="0"/>
              <a:t>Ūdens </a:t>
            </a:r>
            <a:r>
              <a:rPr lang="lv-LV" sz="2400" u="sng" dirty="0"/>
              <a:t>to gan nedara, bet Dieva vārdi, kas savienoti ar ūdeni, un ticība, kura paļaujas uz šiem Dieva vārdiem ūdenī. Jo bez Dieva vārdiem ūdens ir tikai ūdens vien un nav nekāda Kristība, bet ar Dieva vārdiem tas ir Kristība, proti, žēlastības pilns dzīvības ūdens un mazgāšana atdzimšanai Svētajā </a:t>
            </a:r>
            <a:r>
              <a:rPr lang="lv-LV" sz="2400" u="sng" dirty="0" smtClean="0"/>
              <a:t>Garā</a:t>
            </a:r>
            <a:r>
              <a:rPr lang="lv-LV" sz="2400" u="sng" dirty="0"/>
              <a:t>.</a:t>
            </a:r>
            <a:endParaRPr lang="lv-LV" sz="1050" dirty="0"/>
          </a:p>
          <a:p>
            <a:pPr algn="just">
              <a:buFont typeface="Wingdings" pitchFamily="2" charset="2"/>
              <a:buChar char="§"/>
            </a:pPr>
            <a:endParaRPr lang="lv-LV" sz="2200" dirty="0" smtClean="0"/>
          </a:p>
        </p:txBody>
      </p:sp>
      <p:sp>
        <p:nvSpPr>
          <p:cNvPr id="17411" name="Slide Number Placeholder 6"/>
          <p:cNvSpPr txBox="1">
            <a:spLocks noGrp="1"/>
          </p:cNvSpPr>
          <p:nvPr/>
        </p:nvSpPr>
        <p:spPr bwMode="auto">
          <a:xfrm>
            <a:off x="6553200" y="6245225"/>
            <a:ext cx="2133600" cy="476250"/>
          </a:xfrm>
          <a:prstGeom prst="rect">
            <a:avLst/>
          </a:prstGeom>
          <a:noFill/>
          <a:ln w="9525">
            <a:noFill/>
            <a:miter lim="800000"/>
            <a:headEnd/>
            <a:tailEnd/>
          </a:ln>
        </p:spPr>
        <p:txBody>
          <a:bodyPr/>
          <a:lstStyle/>
          <a:p>
            <a:pPr algn="r"/>
            <a:fld id="{B74806BA-FFB3-4A04-BF67-CD6AC2A0FB80}" type="slidenum">
              <a:rPr lang="lv-LV" sz="1400"/>
              <a:pPr algn="r"/>
              <a:t>9</a:t>
            </a:fld>
            <a:endParaRPr lang="lv-LV" sz="1400"/>
          </a:p>
        </p:txBody>
      </p:sp>
      <p:sp>
        <p:nvSpPr>
          <p:cNvPr id="6147" name="Rectangle 2"/>
          <p:cNvSpPr>
            <a:spLocks noChangeArrowheads="1"/>
          </p:cNvSpPr>
          <p:nvPr/>
        </p:nvSpPr>
        <p:spPr bwMode="auto">
          <a:xfrm>
            <a:off x="0" y="0"/>
            <a:ext cx="9144000" cy="642938"/>
          </a:xfrm>
          <a:prstGeom prst="rect">
            <a:avLst/>
          </a:prstGeom>
          <a:noFill/>
          <a:ln w="9525">
            <a:noFill/>
            <a:miter lim="800000"/>
            <a:headEnd/>
            <a:tailEnd/>
          </a:ln>
        </p:spPr>
        <p:txBody>
          <a:bodyPr anchor="ctr"/>
          <a:lstStyle/>
          <a:p>
            <a:pPr algn="ctr"/>
            <a:r>
              <a:rPr lang="lv-LV" sz="4000" b="1"/>
              <a:t>Kā ūdens var darīt tik lielas lietas?</a:t>
            </a:r>
          </a:p>
        </p:txBody>
      </p:sp>
      <p:pic>
        <p:nvPicPr>
          <p:cNvPr id="5" name="Picture 8"/>
          <p:cNvPicPr>
            <a:picLocks noChangeAspect="1" noChangeArrowheads="1"/>
          </p:cNvPicPr>
          <p:nvPr/>
        </p:nvPicPr>
        <p:blipFill>
          <a:blip r:embed="rId2" cstate="print"/>
          <a:srcRect/>
          <a:stretch>
            <a:fillRect/>
          </a:stretch>
        </p:blipFill>
        <p:spPr bwMode="auto">
          <a:xfrm>
            <a:off x="1331640" y="3933055"/>
            <a:ext cx="6408712" cy="2877881"/>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4" fill="hold" grpId="0" nodeType="afterEffect">
                                  <p:stCondLst>
                                    <p:cond delay="0"/>
                                  </p:stCondLst>
                                  <p:childTnLst>
                                    <p:set>
                                      <p:cBhvr>
                                        <p:cTn id="6" dur="1" fill="hold">
                                          <p:stCondLst>
                                            <p:cond delay="0"/>
                                          </p:stCondLst>
                                        </p:cTn>
                                        <p:tgtEl>
                                          <p:spTgt spid="6147"/>
                                        </p:tgtEl>
                                        <p:attrNameLst>
                                          <p:attrName>style.visibility</p:attrName>
                                        </p:attrNameLst>
                                      </p:cBhvr>
                                      <p:to>
                                        <p:strVal val="visible"/>
                                      </p:to>
                                    </p:set>
                                    <p:anim calcmode="lin" valueType="num">
                                      <p:cBhvr additive="base">
                                        <p:cTn id="7" dur="500" fill="hold"/>
                                        <p:tgtEl>
                                          <p:spTgt spid="6147"/>
                                        </p:tgtEl>
                                        <p:attrNameLst>
                                          <p:attrName>ppt_x</p:attrName>
                                        </p:attrNameLst>
                                      </p:cBhvr>
                                      <p:tavLst>
                                        <p:tav tm="0">
                                          <p:val>
                                            <p:strVal val="#ppt_x"/>
                                          </p:val>
                                        </p:tav>
                                        <p:tav tm="100000">
                                          <p:val>
                                            <p:strVal val="#ppt_x"/>
                                          </p:val>
                                        </p:tav>
                                      </p:tavLst>
                                    </p:anim>
                                    <p:anim calcmode="lin" valueType="num">
                                      <p:cBhvr additive="base">
                                        <p:cTn id="8" dur="500" fill="hold"/>
                                        <p:tgtEl>
                                          <p:spTgt spid="6147"/>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6">
                                            <p:txEl>
                                              <p:pRg st="4" end="4"/>
                                            </p:txEl>
                                          </p:spTgt>
                                        </p:tgtEl>
                                        <p:attrNameLst>
                                          <p:attrName>style.visibility</p:attrName>
                                        </p:attrNameLst>
                                      </p:cBhvr>
                                      <p:to>
                                        <p:strVal val="visible"/>
                                      </p:to>
                                    </p:set>
                                    <p:anim calcmode="lin" valueType="num">
                                      <p:cBhvr additive="base">
                                        <p:cTn id="12" dur="500" fill="hold"/>
                                        <p:tgtEl>
                                          <p:spTgt spid="6">
                                            <p:txEl>
                                              <p:pRg st="4" end="4"/>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6">
                                            <p:txEl>
                                              <p:pRg st="4" end="4"/>
                                            </p:txEl>
                                          </p:spTgt>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6">
                                            <p:txEl>
                                              <p:pRg st="1" end="1"/>
                                            </p:txEl>
                                          </p:spTgt>
                                        </p:tgtEl>
                                        <p:attrNameLst>
                                          <p:attrName>style.visibility</p:attrName>
                                        </p:attrNameLst>
                                      </p:cBhvr>
                                      <p:to>
                                        <p:strVal val="visible"/>
                                      </p:to>
                                    </p:set>
                                    <p:anim calcmode="lin" valueType="num">
                                      <p:cBhvr additive="base">
                                        <p:cTn id="17"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fill="hold" nodeType="afterEffect">
                                  <p:stCondLst>
                                    <p:cond delay="0"/>
                                  </p:stCondLst>
                                  <p:childTnLst>
                                    <p:set>
                                      <p:cBhvr>
                                        <p:cTn id="21" dur="1" fill="hold">
                                          <p:stCondLst>
                                            <p:cond delay="0"/>
                                          </p:stCondLst>
                                        </p:cTn>
                                        <p:tgtEl>
                                          <p:spTgt spid="6">
                                            <p:txEl>
                                              <p:pRg st="2" end="2"/>
                                            </p:txEl>
                                          </p:spTgt>
                                        </p:tgtEl>
                                        <p:attrNameLst>
                                          <p:attrName>style.visibility</p:attrName>
                                        </p:attrNameLst>
                                      </p:cBhvr>
                                      <p:to>
                                        <p:strVal val="visible"/>
                                      </p:to>
                                    </p:set>
                                    <p:anim calcmode="lin" valueType="num">
                                      <p:cBhvr additive="base">
                                        <p:cTn id="22"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23" dur="500" fill="hold"/>
                                        <p:tgtEl>
                                          <p:spTgt spid="6">
                                            <p:txEl>
                                              <p:pRg st="2" end="2"/>
                                            </p:txEl>
                                          </p:spTgt>
                                        </p:tgtEl>
                                        <p:attrNameLst>
                                          <p:attrName>ppt_y</p:attrName>
                                        </p:attrNameLst>
                                      </p:cBhvr>
                                      <p:tavLst>
                                        <p:tav tm="0">
                                          <p:val>
                                            <p:strVal val="1+#ppt_h/2"/>
                                          </p:val>
                                        </p:tav>
                                        <p:tav tm="100000">
                                          <p:val>
                                            <p:strVal val="#ppt_y"/>
                                          </p:val>
                                        </p:tav>
                                      </p:tavLst>
                                    </p:anim>
                                  </p:childTnLst>
                                </p:cTn>
                              </p:par>
                              <p:par>
                                <p:cTn id="24" presetID="10" presetClass="entr" presetSubtype="0" fill="hold" nodeType="withEffect">
                                  <p:stCondLst>
                                    <p:cond delay="0"/>
                                  </p:stCondLst>
                                  <p:childTnLst>
                                    <p:set>
                                      <p:cBhvr>
                                        <p:cTn id="25" dur="1" fill="hold">
                                          <p:stCondLst>
                                            <p:cond delay="0"/>
                                          </p:stCondLst>
                                        </p:cTn>
                                        <p:tgtEl>
                                          <p:spTgt spid="5"/>
                                        </p:tgtEl>
                                        <p:attrNameLst>
                                          <p:attrName>style.visibility</p:attrName>
                                        </p:attrNameLst>
                                      </p:cBhvr>
                                      <p:to>
                                        <p:strVal val="visible"/>
                                      </p:to>
                                    </p:set>
                                    <p:animEffect transition="in" filter="fade">
                                      <p:cBhvr>
                                        <p:cTn id="26"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7" grpId="0"/>
    </p:bld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otalTime>5818</TotalTime>
  <Words>1428</Words>
  <Application>Microsoft Office PowerPoint</Application>
  <PresentationFormat>On-screen Show (4:3)</PresentationFormat>
  <Paragraphs>109</Paragraphs>
  <Slides>15</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15</vt:i4>
      </vt:variant>
    </vt:vector>
  </HeadingPairs>
  <TitlesOfParts>
    <vt:vector size="19" baseType="lpstr">
      <vt:lpstr>Arial</vt:lpstr>
      <vt:lpstr>Calibri</vt:lpstr>
      <vt:lpstr>Wingdings</vt:lpstr>
      <vt:lpstr>Default Design</vt:lpstr>
      <vt:lpstr>Rom.6:1-11 Kristība</vt:lpstr>
      <vt:lpstr>Rom.6:1-11 Kristība</vt:lpstr>
      <vt:lpstr>Kas ir Kristība?</vt:lpstr>
      <vt:lpstr>Slide 4</vt:lpstr>
      <vt:lpstr>Slide 5</vt:lpstr>
      <vt:lpstr>Slide 6</vt:lpstr>
      <vt:lpstr>Slide 7</vt:lpstr>
      <vt:lpstr>Slide 8</vt:lpstr>
      <vt:lpstr>Slide 9</vt:lpstr>
      <vt:lpstr>Slide 10</vt:lpstr>
      <vt:lpstr>Slide 11</vt:lpstr>
      <vt:lpstr>Slide 12</vt:lpstr>
      <vt:lpstr>Slide 13</vt:lpstr>
      <vt:lpstr>Noslēgums</vt:lpstr>
      <vt:lpstr>Un Dieva miers, kas ir augstāks par visu saprašanu lai pasargā jūsu sirdis un jūsu domas. Āmen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Lk.17:11-19  “Desmit spitālīgie”</dc:title>
  <dc:creator>RobertsO</dc:creator>
  <cp:lastModifiedBy>Rob</cp:lastModifiedBy>
  <cp:revision>61</cp:revision>
  <dcterms:created xsi:type="dcterms:W3CDTF">2010-10-07T14:46:11Z</dcterms:created>
  <dcterms:modified xsi:type="dcterms:W3CDTF">2022-07-18T20:57:45Z</dcterms:modified>
</cp:coreProperties>
</file>